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wmf" ContentType="image/x-wmf"/>
  <Default Extension="gif" ContentType="image/gi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60" r:id="rId3"/>
    <p:sldId id="411" r:id="rId4"/>
    <p:sldId id="412" r:id="rId5"/>
    <p:sldId id="295" r:id="rId6"/>
    <p:sldId id="413" r:id="rId7"/>
    <p:sldId id="414" r:id="rId8"/>
    <p:sldId id="336" r:id="rId9"/>
    <p:sldId id="417" r:id="rId10"/>
    <p:sldId id="415" r:id="rId11"/>
    <p:sldId id="416" r:id="rId12"/>
    <p:sldId id="418" r:id="rId13"/>
    <p:sldId id="419" r:id="rId14"/>
    <p:sldId id="420" r:id="rId15"/>
    <p:sldId id="421" r:id="rId16"/>
    <p:sldId id="479" r:id="rId18"/>
    <p:sldId id="428" r:id="rId19"/>
    <p:sldId id="430" r:id="rId20"/>
    <p:sldId id="423" r:id="rId21"/>
    <p:sldId id="431" r:id="rId22"/>
    <p:sldId id="432" r:id="rId23"/>
    <p:sldId id="433" r:id="rId24"/>
    <p:sldId id="434" r:id="rId25"/>
    <p:sldId id="438" r:id="rId26"/>
    <p:sldId id="435" r:id="rId27"/>
    <p:sldId id="436" r:id="rId28"/>
    <p:sldId id="437" r:id="rId29"/>
    <p:sldId id="439" r:id="rId30"/>
    <p:sldId id="464" r:id="rId31"/>
    <p:sldId id="440" r:id="rId32"/>
    <p:sldId id="476" r:id="rId33"/>
  </p:sldIdLst>
  <p:sldSz cx="12192000" cy="6858000"/>
  <p:notesSz cx="6858000" cy="9144000"/>
  <p:embeddedFontLst>
    <p:embeddedFont>
      <p:font typeface="Calibri" panose="020F0502020204030204" pitchFamily="34" charset="0"/>
      <p:regular r:id="rId37"/>
      <p:bold r:id="rId38"/>
      <p:italic r:id="rId39"/>
      <p:boldItalic r:id="rId40"/>
    </p:embeddedFont>
    <p:embeddedFont>
      <p:font typeface="微软雅黑" panose="020B0503020204020204" pitchFamily="34" charset="-122"/>
      <p:regular r:id="rId41"/>
    </p:embeddedFont>
    <p:embeddedFont>
      <p:font typeface="华文细黑" panose="02010600040101010101" pitchFamily="2" charset="-122"/>
      <p:regular r:id="rId4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D3F36"/>
    <a:srgbClr val="FFFFFF"/>
    <a:srgbClr val="000000"/>
    <a:srgbClr val="4EA4DD"/>
    <a:srgbClr val="20517C"/>
    <a:srgbClr val="E8EAE9"/>
    <a:srgbClr val="A5A5A5"/>
    <a:srgbClr val="16A2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31" autoAdjust="0"/>
    <p:restoredTop sz="85766" autoAdjust="0"/>
  </p:normalViewPr>
  <p:slideViewPr>
    <p:cSldViewPr showGuides="1">
      <p:cViewPr varScale="1">
        <p:scale>
          <a:sx n="60" d="100"/>
          <a:sy n="60" d="100"/>
        </p:scale>
        <p:origin x="48" y="384"/>
      </p:cViewPr>
      <p:guideLst>
        <p:guide orient="horz" pos="2080"/>
        <p:guide pos="3841"/>
        <p:guide pos="7073"/>
        <p:guide pos="561"/>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2" Type="http://schemas.openxmlformats.org/officeDocument/2006/relationships/font" Target="fonts/font6.fntdata"/><Relationship Id="rId41" Type="http://schemas.openxmlformats.org/officeDocument/2006/relationships/font" Target="fonts/font5.fntdata"/><Relationship Id="rId40" Type="http://schemas.openxmlformats.org/officeDocument/2006/relationships/font" Target="fonts/font4.fntdata"/><Relationship Id="rId4" Type="http://schemas.openxmlformats.org/officeDocument/2006/relationships/slide" Target="slides/slide2.xml"/><Relationship Id="rId39" Type="http://schemas.openxmlformats.org/officeDocument/2006/relationships/font" Target="fonts/font3.fntdata"/><Relationship Id="rId38" Type="http://schemas.openxmlformats.org/officeDocument/2006/relationships/font" Target="fonts/font2.fntdata"/><Relationship Id="rId37" Type="http://schemas.openxmlformats.org/officeDocument/2006/relationships/font" Target="fonts/font1.fntdata"/><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notesMaster" Target="notesMasters/notesMaster1.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4" Type="http://schemas.openxmlformats.org/officeDocument/2006/relationships/image" Target="../media/image11.wmf"/><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C0BA0B-DAEA-4680-AAC1-9E8B91E6063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7DBA15-3F6E-4149-9019-6609FD57F75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
        <p:nvSpPr>
          <p:cNvPr id="4" name="矩形 3"/>
          <p:cNvSpPr/>
          <p:nvPr userDrawn="1"/>
        </p:nvSpPr>
        <p:spPr>
          <a:xfrm>
            <a:off x="-24680" y="0"/>
            <a:ext cx="12216680" cy="2132856"/>
          </a:xfrm>
          <a:prstGeom prst="rect">
            <a:avLst/>
          </a:prstGeom>
          <a:solidFill>
            <a:srgbClr val="205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矩形 136"/>
          <p:cNvSpPr/>
          <p:nvPr userDrawn="1"/>
        </p:nvSpPr>
        <p:spPr>
          <a:xfrm>
            <a:off x="-24680" y="5301208"/>
            <a:ext cx="12216680" cy="1556792"/>
          </a:xfrm>
          <a:prstGeom prst="rect">
            <a:avLst/>
          </a:prstGeom>
          <a:solidFill>
            <a:srgbClr val="205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KSO_Shape"/>
          <p:cNvSpPr/>
          <p:nvPr userDrawn="1"/>
        </p:nvSpPr>
        <p:spPr bwMode="auto">
          <a:xfrm>
            <a:off x="8040216" y="2564904"/>
            <a:ext cx="3313621" cy="2016224"/>
          </a:xfrm>
          <a:custGeom>
            <a:avLst/>
            <a:gdLst>
              <a:gd name="T0" fmla="*/ 1395067 w 3931"/>
              <a:gd name="T1" fmla="*/ 589725 h 2392"/>
              <a:gd name="T2" fmla="*/ 928365 w 3931"/>
              <a:gd name="T3" fmla="*/ 389484 h 2392"/>
              <a:gd name="T4" fmla="*/ 403040 w 3931"/>
              <a:gd name="T5" fmla="*/ 589725 h 2392"/>
              <a:gd name="T6" fmla="*/ 256480 w 3931"/>
              <a:gd name="T7" fmla="*/ 528782 h 2392"/>
              <a:gd name="T8" fmla="*/ 256480 w 3931"/>
              <a:gd name="T9" fmla="*/ 708403 h 2392"/>
              <a:gd name="T10" fmla="*/ 296326 w 3931"/>
              <a:gd name="T11" fmla="*/ 763389 h 2392"/>
              <a:gd name="T12" fmla="*/ 255564 w 3931"/>
              <a:gd name="T13" fmla="*/ 818375 h 2392"/>
              <a:gd name="T14" fmla="*/ 299074 w 3931"/>
              <a:gd name="T15" fmla="*/ 1011742 h 2392"/>
              <a:gd name="T16" fmla="*/ 170834 w 3931"/>
              <a:gd name="T17" fmla="*/ 1011742 h 2392"/>
              <a:gd name="T18" fmla="*/ 214802 w 3931"/>
              <a:gd name="T19" fmla="*/ 817458 h 2392"/>
              <a:gd name="T20" fmla="*/ 179078 w 3931"/>
              <a:gd name="T21" fmla="*/ 763389 h 2392"/>
              <a:gd name="T22" fmla="*/ 213428 w 3931"/>
              <a:gd name="T23" fmla="*/ 709777 h 2392"/>
              <a:gd name="T24" fmla="*/ 213428 w 3931"/>
              <a:gd name="T25" fmla="*/ 510911 h 2392"/>
              <a:gd name="T26" fmla="*/ 0 w 3931"/>
              <a:gd name="T27" fmla="*/ 421559 h 2392"/>
              <a:gd name="T28" fmla="*/ 938899 w 3931"/>
              <a:gd name="T29" fmla="*/ 0 h 2392"/>
              <a:gd name="T30" fmla="*/ 1800397 w 3931"/>
              <a:gd name="T31" fmla="*/ 427058 h 2392"/>
              <a:gd name="T32" fmla="*/ 1395067 w 3931"/>
              <a:gd name="T33" fmla="*/ 589725 h 2392"/>
              <a:gd name="T34" fmla="*/ 917831 w 3931"/>
              <a:gd name="T35" fmla="*/ 491208 h 2392"/>
              <a:gd name="T36" fmla="*/ 1341481 w 3931"/>
              <a:gd name="T37" fmla="*/ 635088 h 2392"/>
              <a:gd name="T38" fmla="*/ 1341481 w 3931"/>
              <a:gd name="T39" fmla="*/ 983791 h 2392"/>
              <a:gd name="T40" fmla="*/ 896306 w 3931"/>
              <a:gd name="T41" fmla="*/ 1096054 h 2392"/>
              <a:gd name="T42" fmla="*/ 503342 w 3931"/>
              <a:gd name="T43" fmla="*/ 983791 h 2392"/>
              <a:gd name="T44" fmla="*/ 503342 w 3931"/>
              <a:gd name="T45" fmla="*/ 635088 h 2392"/>
              <a:gd name="T46" fmla="*/ 917831 w 3931"/>
              <a:gd name="T47" fmla="*/ 491208 h 2392"/>
              <a:gd name="T48" fmla="*/ 912335 w 3931"/>
              <a:gd name="T49" fmla="*/ 1031904 h 2392"/>
              <a:gd name="T50" fmla="*/ 1254003 w 3931"/>
              <a:gd name="T51" fmla="*/ 946675 h 2392"/>
              <a:gd name="T52" fmla="*/ 912335 w 3931"/>
              <a:gd name="T53" fmla="*/ 860989 h 2392"/>
              <a:gd name="T54" fmla="*/ 571126 w 3931"/>
              <a:gd name="T55" fmla="*/ 946675 h 2392"/>
              <a:gd name="T56" fmla="*/ 912335 w 3931"/>
              <a:gd name="T57" fmla="*/ 1031904 h 239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31" h="2392">
                <a:moveTo>
                  <a:pt x="3046" y="1287"/>
                </a:moveTo>
                <a:cubicBezTo>
                  <a:pt x="3046" y="1287"/>
                  <a:pt x="2618" y="850"/>
                  <a:pt x="2027" y="850"/>
                </a:cubicBezTo>
                <a:cubicBezTo>
                  <a:pt x="1450" y="850"/>
                  <a:pt x="880" y="1287"/>
                  <a:pt x="880" y="1287"/>
                </a:cubicBezTo>
                <a:cubicBezTo>
                  <a:pt x="560" y="1154"/>
                  <a:pt x="560" y="1154"/>
                  <a:pt x="560" y="1154"/>
                </a:cubicBezTo>
                <a:cubicBezTo>
                  <a:pt x="560" y="1546"/>
                  <a:pt x="560" y="1546"/>
                  <a:pt x="560" y="1546"/>
                </a:cubicBezTo>
                <a:cubicBezTo>
                  <a:pt x="610" y="1563"/>
                  <a:pt x="647" y="1610"/>
                  <a:pt x="647" y="1666"/>
                </a:cubicBezTo>
                <a:cubicBezTo>
                  <a:pt x="647" y="1723"/>
                  <a:pt x="609" y="1769"/>
                  <a:pt x="558" y="1786"/>
                </a:cubicBezTo>
                <a:cubicBezTo>
                  <a:pt x="653" y="2208"/>
                  <a:pt x="653" y="2208"/>
                  <a:pt x="653" y="2208"/>
                </a:cubicBezTo>
                <a:cubicBezTo>
                  <a:pt x="373" y="2208"/>
                  <a:pt x="373" y="2208"/>
                  <a:pt x="373" y="2208"/>
                </a:cubicBezTo>
                <a:cubicBezTo>
                  <a:pt x="469" y="1784"/>
                  <a:pt x="469" y="1784"/>
                  <a:pt x="469" y="1784"/>
                </a:cubicBezTo>
                <a:cubicBezTo>
                  <a:pt x="423" y="1764"/>
                  <a:pt x="391" y="1719"/>
                  <a:pt x="391" y="1666"/>
                </a:cubicBezTo>
                <a:cubicBezTo>
                  <a:pt x="391" y="1614"/>
                  <a:pt x="422" y="1570"/>
                  <a:pt x="466" y="1549"/>
                </a:cubicBezTo>
                <a:cubicBezTo>
                  <a:pt x="466" y="1115"/>
                  <a:pt x="466" y="1115"/>
                  <a:pt x="466" y="1115"/>
                </a:cubicBezTo>
                <a:cubicBezTo>
                  <a:pt x="0" y="920"/>
                  <a:pt x="0" y="920"/>
                  <a:pt x="0" y="920"/>
                </a:cubicBezTo>
                <a:cubicBezTo>
                  <a:pt x="2050" y="0"/>
                  <a:pt x="2050" y="0"/>
                  <a:pt x="2050" y="0"/>
                </a:cubicBezTo>
                <a:cubicBezTo>
                  <a:pt x="3931" y="932"/>
                  <a:pt x="3931" y="932"/>
                  <a:pt x="3931" y="932"/>
                </a:cubicBezTo>
                <a:lnTo>
                  <a:pt x="3046" y="1287"/>
                </a:lnTo>
                <a:close/>
                <a:moveTo>
                  <a:pt x="2004" y="1072"/>
                </a:moveTo>
                <a:cubicBezTo>
                  <a:pt x="2598" y="1072"/>
                  <a:pt x="2929" y="1386"/>
                  <a:pt x="2929" y="1386"/>
                </a:cubicBezTo>
                <a:cubicBezTo>
                  <a:pt x="2929" y="2147"/>
                  <a:pt x="2929" y="2147"/>
                  <a:pt x="2929" y="2147"/>
                </a:cubicBezTo>
                <a:cubicBezTo>
                  <a:pt x="2929" y="2147"/>
                  <a:pt x="2586" y="2392"/>
                  <a:pt x="1957" y="2392"/>
                </a:cubicBezTo>
                <a:cubicBezTo>
                  <a:pt x="1328" y="2392"/>
                  <a:pt x="1099" y="2147"/>
                  <a:pt x="1099" y="2147"/>
                </a:cubicBezTo>
                <a:cubicBezTo>
                  <a:pt x="1099" y="1386"/>
                  <a:pt x="1099" y="1386"/>
                  <a:pt x="1099" y="1386"/>
                </a:cubicBezTo>
                <a:cubicBezTo>
                  <a:pt x="1099" y="1386"/>
                  <a:pt x="1410" y="1072"/>
                  <a:pt x="2004" y="1072"/>
                </a:cubicBezTo>
                <a:close/>
                <a:moveTo>
                  <a:pt x="1992" y="2252"/>
                </a:moveTo>
                <a:cubicBezTo>
                  <a:pt x="2404" y="2252"/>
                  <a:pt x="2738" y="2168"/>
                  <a:pt x="2738" y="2066"/>
                </a:cubicBezTo>
                <a:cubicBezTo>
                  <a:pt x="2738" y="1963"/>
                  <a:pt x="2404" y="1879"/>
                  <a:pt x="1992" y="1879"/>
                </a:cubicBezTo>
                <a:cubicBezTo>
                  <a:pt x="1581" y="1879"/>
                  <a:pt x="1247" y="1963"/>
                  <a:pt x="1247" y="2066"/>
                </a:cubicBezTo>
                <a:cubicBezTo>
                  <a:pt x="1247" y="2168"/>
                  <a:pt x="1581" y="2252"/>
                  <a:pt x="1992" y="2252"/>
                </a:cubicBezTo>
                <a:close/>
              </a:path>
            </a:pathLst>
          </a:custGeom>
          <a:solidFill>
            <a:srgbClr val="20517C"/>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146" name="文本占位符 145"/>
          <p:cNvSpPr>
            <a:spLocks noGrp="1"/>
          </p:cNvSpPr>
          <p:nvPr>
            <p:ph type="body" sz="quarter" idx="10" hasCustomPrompt="1"/>
          </p:nvPr>
        </p:nvSpPr>
        <p:spPr>
          <a:xfrm>
            <a:off x="839416" y="2924944"/>
            <a:ext cx="6549312" cy="808633"/>
          </a:xfrm>
          <a:prstGeom prst="rect">
            <a:avLst/>
          </a:prstGeom>
        </p:spPr>
        <p:txBody>
          <a:bodyPr/>
          <a:lstStyle>
            <a:lvl1pPr marL="0" indent="0" algn="l">
              <a:buNone/>
              <a:defRPr sz="4800" b="1">
                <a:solidFill>
                  <a:schemeClr val="tx1">
                    <a:lumMod val="85000"/>
                    <a:lumOff val="15000"/>
                  </a:schemeClr>
                </a:solidFill>
                <a:latin typeface="微软雅黑" panose="020B0503020204020204" pitchFamily="34" charset="-122"/>
                <a:ea typeface="微软雅黑" panose="020B0503020204020204" pitchFamily="34" charset="-122"/>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毕业论文答辩</a:t>
            </a:r>
            <a:r>
              <a:rPr lang="en-US" altLang="zh-CN" dirty="0"/>
              <a:t>PPT</a:t>
            </a:r>
            <a:r>
              <a:rPr lang="zh-CN" altLang="en-US" dirty="0"/>
              <a:t>模板</a:t>
            </a:r>
            <a:endParaRPr lang="zh-CN" altLang="en-US" dirty="0"/>
          </a:p>
        </p:txBody>
      </p:sp>
      <p:sp>
        <p:nvSpPr>
          <p:cNvPr id="149" name="文本占位符 148"/>
          <p:cNvSpPr>
            <a:spLocks noGrp="1"/>
          </p:cNvSpPr>
          <p:nvPr>
            <p:ph type="body" sz="quarter" idx="11" hasCustomPrompt="1"/>
          </p:nvPr>
        </p:nvSpPr>
        <p:spPr>
          <a:xfrm>
            <a:off x="839415" y="3958958"/>
            <a:ext cx="3379105" cy="503237"/>
          </a:xfrm>
          <a:prstGeom prst="rect">
            <a:avLst/>
          </a:prstGeom>
        </p:spPr>
        <p:txBody>
          <a:bodyPr/>
          <a:lstStyle>
            <a:lvl1pPr>
              <a:defRPr sz="2400" b="1">
                <a:solidFill>
                  <a:srgbClr val="20517C"/>
                </a:solidFill>
                <a:latin typeface="华文细黑" panose="02010600040101010101" pitchFamily="2" charset="-122"/>
                <a:ea typeface="华文细黑" panose="02010600040101010101" pitchFamily="2" charset="-122"/>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学院：金融学院</a:t>
            </a:r>
            <a:endParaRPr lang="zh-CN" altLang="en-US" dirty="0"/>
          </a:p>
        </p:txBody>
      </p:sp>
      <p:sp>
        <p:nvSpPr>
          <p:cNvPr id="150" name="文本占位符 148"/>
          <p:cNvSpPr>
            <a:spLocks noGrp="1"/>
          </p:cNvSpPr>
          <p:nvPr>
            <p:ph type="body" sz="quarter" idx="12" hasCustomPrompt="1"/>
          </p:nvPr>
        </p:nvSpPr>
        <p:spPr>
          <a:xfrm>
            <a:off x="4362537" y="3958958"/>
            <a:ext cx="3389647" cy="503237"/>
          </a:xfrm>
          <a:prstGeom prst="rect">
            <a:avLst/>
          </a:prstGeom>
        </p:spPr>
        <p:txBody>
          <a:bodyPr/>
          <a:lstStyle>
            <a:lvl1pPr>
              <a:defRPr sz="2400" b="1">
                <a:solidFill>
                  <a:srgbClr val="20517C"/>
                </a:solidFill>
                <a:latin typeface="华文细黑" panose="02010600040101010101" pitchFamily="2" charset="-122"/>
                <a:ea typeface="华文细黑" panose="02010600040101010101" pitchFamily="2" charset="-122"/>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专业：国际金融</a:t>
            </a:r>
            <a:endParaRPr lang="zh-CN" altLang="en-US" dirty="0"/>
          </a:p>
        </p:txBody>
      </p:sp>
      <p:sp>
        <p:nvSpPr>
          <p:cNvPr id="151" name="文本占位符 148"/>
          <p:cNvSpPr>
            <a:spLocks noGrp="1"/>
          </p:cNvSpPr>
          <p:nvPr>
            <p:ph type="body" sz="quarter" idx="13" hasCustomPrompt="1"/>
          </p:nvPr>
        </p:nvSpPr>
        <p:spPr>
          <a:xfrm>
            <a:off x="6717772" y="5950099"/>
            <a:ext cx="2618588" cy="503237"/>
          </a:xfrm>
          <a:prstGeom prst="rect">
            <a:avLst/>
          </a:prstGeom>
        </p:spPr>
        <p:txBody>
          <a:bodyPr/>
          <a:lstStyle>
            <a:lvl1pPr>
              <a:defRPr sz="2400" b="1">
                <a:solidFill>
                  <a:schemeClr val="bg1"/>
                </a:solidFill>
                <a:latin typeface="华文细黑" panose="02010600040101010101" pitchFamily="2" charset="-122"/>
                <a:ea typeface="华文细黑" panose="02010600040101010101" pitchFamily="2" charset="-122"/>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答辩人：北纬君</a:t>
            </a:r>
            <a:endParaRPr lang="zh-CN" altLang="en-US" dirty="0"/>
          </a:p>
        </p:txBody>
      </p:sp>
      <p:sp>
        <p:nvSpPr>
          <p:cNvPr id="152" name="文本占位符 148"/>
          <p:cNvSpPr>
            <a:spLocks noGrp="1"/>
          </p:cNvSpPr>
          <p:nvPr>
            <p:ph type="body" sz="quarter" idx="14" hasCustomPrompt="1"/>
          </p:nvPr>
        </p:nvSpPr>
        <p:spPr>
          <a:xfrm>
            <a:off x="9475105" y="5950099"/>
            <a:ext cx="2716895" cy="503237"/>
          </a:xfrm>
          <a:prstGeom prst="rect">
            <a:avLst/>
          </a:prstGeom>
        </p:spPr>
        <p:txBody>
          <a:bodyPr/>
          <a:lstStyle>
            <a:lvl1pPr marL="0" indent="0">
              <a:buNone/>
              <a:defRPr sz="2400" b="1">
                <a:solidFill>
                  <a:schemeClr val="bg1"/>
                </a:solidFill>
                <a:latin typeface="华文细黑" panose="02010600040101010101" pitchFamily="2" charset="-122"/>
                <a:ea typeface="华文细黑" panose="02010600040101010101" pitchFamily="2" charset="-122"/>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指导老师：北纬君</a:t>
            </a:r>
            <a:endParaRPr lang="zh-CN" altLang="en-US" dirty="0"/>
          </a:p>
        </p:txBody>
      </p:sp>
      <p:grpSp>
        <p:nvGrpSpPr>
          <p:cNvPr id="2" name="组合 1"/>
          <p:cNvGrpSpPr/>
          <p:nvPr userDrawn="1"/>
        </p:nvGrpSpPr>
        <p:grpSpPr>
          <a:xfrm>
            <a:off x="89041" y="546906"/>
            <a:ext cx="4879851" cy="1201316"/>
            <a:chOff x="1000125" y="571500"/>
            <a:chExt cx="3616325" cy="854075"/>
          </a:xfrm>
        </p:grpSpPr>
        <p:pic>
          <p:nvPicPr>
            <p:cNvPr id="10" name="Picture 6" descr="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0125" y="571500"/>
              <a:ext cx="85725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57375" y="714375"/>
              <a:ext cx="2759075"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图片 13"/>
          <p:cNvPicPr>
            <a:picLocks noChangeAspect="1"/>
          </p:cNvPicPr>
          <p:nvPr userDrawn="1"/>
        </p:nvPicPr>
        <p:blipFill>
          <a:blip r:embed="rId4"/>
          <a:stretch>
            <a:fillRect/>
          </a:stretch>
        </p:blipFill>
        <p:spPr>
          <a:xfrm>
            <a:off x="10494645" y="366395"/>
            <a:ext cx="1236345" cy="1236345"/>
          </a:xfrm>
          <a:prstGeom prst="ellipse">
            <a:avLst/>
          </a:prstGeom>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内容页2">
    <p:spTree>
      <p:nvGrpSpPr>
        <p:cNvPr id="1" name=""/>
        <p:cNvGrpSpPr/>
        <p:nvPr/>
      </p:nvGrpSpPr>
      <p:grpSpPr>
        <a:xfrm>
          <a:off x="0" y="0"/>
          <a:ext cx="0" cy="0"/>
          <a:chOff x="0" y="0"/>
          <a:chExt cx="0" cy="0"/>
        </a:xfrm>
      </p:grpSpPr>
      <p:sp>
        <p:nvSpPr>
          <p:cNvPr id="3" name="矩形 2"/>
          <p:cNvSpPr/>
          <p:nvPr userDrawn="1"/>
        </p:nvSpPr>
        <p:spPr>
          <a:xfrm>
            <a:off x="0" y="0"/>
            <a:ext cx="3359696" cy="6858000"/>
          </a:xfrm>
          <a:prstGeom prst="rect">
            <a:avLst/>
          </a:prstGeom>
          <a:solidFill>
            <a:srgbClr val="205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userDrawn="1"/>
        </p:nvSpPr>
        <p:spPr>
          <a:xfrm>
            <a:off x="623392" y="836712"/>
            <a:ext cx="2003884" cy="1015663"/>
          </a:xfrm>
          <a:prstGeom prst="rect">
            <a:avLst/>
          </a:prstGeom>
          <a:noFill/>
        </p:spPr>
        <p:txBody>
          <a:bodyPr wrap="square" rtlCol="0">
            <a:spAutoFit/>
          </a:bodyPr>
          <a:lstStyle/>
          <a:p>
            <a:pPr algn="dist"/>
            <a:r>
              <a:rPr lang="zh-CN" altLang="en-US" sz="6000" b="0" dirty="0">
                <a:solidFill>
                  <a:schemeClr val="bg1"/>
                </a:solidFill>
                <a:latin typeface="微软雅黑" panose="020B0503020204020204" pitchFamily="34" charset="-122"/>
                <a:ea typeface="微软雅黑" panose="020B0503020204020204" pitchFamily="34" charset="-122"/>
              </a:rPr>
              <a:t>目录</a:t>
            </a:r>
            <a:endParaRPr lang="zh-CN" altLang="en-US" sz="6000" b="0" dirty="0">
              <a:solidFill>
                <a:schemeClr val="bg1"/>
              </a:solidFill>
              <a:latin typeface="微软雅黑" panose="020B0503020204020204" pitchFamily="34" charset="-122"/>
              <a:ea typeface="微软雅黑" panose="020B0503020204020204" pitchFamily="34" charset="-122"/>
            </a:endParaRPr>
          </a:p>
        </p:txBody>
      </p:sp>
      <p:sp>
        <p:nvSpPr>
          <p:cNvPr id="55" name="文本框 54"/>
          <p:cNvSpPr txBox="1"/>
          <p:nvPr userDrawn="1"/>
        </p:nvSpPr>
        <p:spPr>
          <a:xfrm>
            <a:off x="830161" y="1852375"/>
            <a:ext cx="1590346" cy="461665"/>
          </a:xfrm>
          <a:prstGeom prst="rect">
            <a:avLst/>
          </a:prstGeom>
          <a:noFill/>
        </p:spPr>
        <p:txBody>
          <a:bodyPr wrap="square" rtlCol="0">
            <a:spAutoFit/>
          </a:bodyPr>
          <a:lstStyle/>
          <a:p>
            <a:pPr algn="dist"/>
            <a:r>
              <a:rPr lang="en-US" altLang="zh-CN" sz="2400" b="0" dirty="0">
                <a:solidFill>
                  <a:schemeClr val="bg1"/>
                </a:solidFill>
                <a:latin typeface="华文细黑" panose="02010600040101010101" pitchFamily="2" charset="-122"/>
                <a:ea typeface="华文细黑" panose="02010600040101010101" pitchFamily="2" charset="-122"/>
              </a:rPr>
              <a:t>contents</a:t>
            </a:r>
            <a:endParaRPr lang="zh-CN" altLang="en-US" sz="2400" b="0" dirty="0">
              <a:solidFill>
                <a:schemeClr val="bg1"/>
              </a:solidFill>
              <a:latin typeface="华文细黑" panose="02010600040101010101" pitchFamily="2" charset="-122"/>
              <a:ea typeface="华文细黑" panose="02010600040101010101" pitchFamily="2" charset="-122"/>
            </a:endParaRPr>
          </a:p>
        </p:txBody>
      </p:sp>
      <p:sp>
        <p:nvSpPr>
          <p:cNvPr id="56" name="文本占位符 148"/>
          <p:cNvSpPr>
            <a:spLocks noGrp="1"/>
          </p:cNvSpPr>
          <p:nvPr>
            <p:ph type="body" sz="quarter" idx="11" hasCustomPrompt="1"/>
          </p:nvPr>
        </p:nvSpPr>
        <p:spPr>
          <a:xfrm>
            <a:off x="5159896" y="1885469"/>
            <a:ext cx="2232248" cy="503237"/>
          </a:xfrm>
          <a:prstGeom prst="rect">
            <a:avLst/>
          </a:prstGeom>
        </p:spPr>
        <p:txBody>
          <a:bodyPr/>
          <a:lstStyle>
            <a:lvl1pPr marL="0" indent="0">
              <a:buNone/>
              <a:defRPr sz="3200" b="1" baseline="0">
                <a:solidFill>
                  <a:srgbClr val="20517C"/>
                </a:solidFill>
                <a:latin typeface="华文细黑" panose="02010600040101010101" pitchFamily="2" charset="-122"/>
                <a:ea typeface="华文细黑" panose="02010600040101010101" pitchFamily="2" charset="-122"/>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PART  01</a:t>
            </a:r>
            <a:endParaRPr lang="zh-CN" altLang="en-US" dirty="0"/>
          </a:p>
        </p:txBody>
      </p:sp>
      <p:sp>
        <p:nvSpPr>
          <p:cNvPr id="57" name="文本占位符 148"/>
          <p:cNvSpPr>
            <a:spLocks noGrp="1"/>
          </p:cNvSpPr>
          <p:nvPr>
            <p:ph type="body" sz="quarter" idx="12" hasCustomPrompt="1"/>
          </p:nvPr>
        </p:nvSpPr>
        <p:spPr>
          <a:xfrm>
            <a:off x="5159896" y="2650071"/>
            <a:ext cx="2232248" cy="503237"/>
          </a:xfrm>
          <a:prstGeom prst="rect">
            <a:avLst/>
          </a:prstGeom>
        </p:spPr>
        <p:txBody>
          <a:bodyPr/>
          <a:lstStyle>
            <a:lvl1pPr marL="0" indent="0">
              <a:buNone/>
              <a:defRPr sz="3200" b="1" baseline="0">
                <a:solidFill>
                  <a:srgbClr val="20517C"/>
                </a:solidFill>
                <a:latin typeface="华文细黑" panose="02010600040101010101" pitchFamily="2" charset="-122"/>
                <a:ea typeface="华文细黑" panose="02010600040101010101" pitchFamily="2" charset="-122"/>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PART  02</a:t>
            </a:r>
            <a:endParaRPr lang="zh-CN" altLang="en-US" dirty="0"/>
          </a:p>
        </p:txBody>
      </p:sp>
      <p:sp>
        <p:nvSpPr>
          <p:cNvPr id="58" name="文本占位符 148"/>
          <p:cNvSpPr>
            <a:spLocks noGrp="1"/>
          </p:cNvSpPr>
          <p:nvPr>
            <p:ph type="body" sz="quarter" idx="13" hasCustomPrompt="1"/>
          </p:nvPr>
        </p:nvSpPr>
        <p:spPr>
          <a:xfrm>
            <a:off x="5159896" y="3414673"/>
            <a:ext cx="2232248" cy="503237"/>
          </a:xfrm>
          <a:prstGeom prst="rect">
            <a:avLst/>
          </a:prstGeom>
        </p:spPr>
        <p:txBody>
          <a:bodyPr/>
          <a:lstStyle>
            <a:lvl1pPr marL="0" indent="0">
              <a:buNone/>
              <a:defRPr sz="3200" b="1" baseline="0">
                <a:solidFill>
                  <a:srgbClr val="20517C"/>
                </a:solidFill>
                <a:latin typeface="华文细黑" panose="02010600040101010101" pitchFamily="2" charset="-122"/>
                <a:ea typeface="华文细黑" panose="02010600040101010101" pitchFamily="2" charset="-122"/>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PART  03</a:t>
            </a:r>
            <a:endParaRPr lang="zh-CN" altLang="en-US" dirty="0"/>
          </a:p>
        </p:txBody>
      </p:sp>
      <p:sp>
        <p:nvSpPr>
          <p:cNvPr id="59" name="文本占位符 148"/>
          <p:cNvSpPr>
            <a:spLocks noGrp="1"/>
          </p:cNvSpPr>
          <p:nvPr>
            <p:ph type="body" sz="quarter" idx="14" hasCustomPrompt="1"/>
          </p:nvPr>
        </p:nvSpPr>
        <p:spPr>
          <a:xfrm>
            <a:off x="5159896" y="4179275"/>
            <a:ext cx="2232248" cy="503237"/>
          </a:xfrm>
          <a:prstGeom prst="rect">
            <a:avLst/>
          </a:prstGeom>
        </p:spPr>
        <p:txBody>
          <a:bodyPr/>
          <a:lstStyle>
            <a:lvl1pPr marL="0" indent="0">
              <a:buNone/>
              <a:defRPr sz="3200" b="1" baseline="0">
                <a:solidFill>
                  <a:srgbClr val="20517C"/>
                </a:solidFill>
                <a:latin typeface="华文细黑" panose="02010600040101010101" pitchFamily="2" charset="-122"/>
                <a:ea typeface="华文细黑" panose="02010600040101010101" pitchFamily="2" charset="-122"/>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PART  04</a:t>
            </a:r>
            <a:endParaRPr lang="zh-CN" altLang="en-US" dirty="0"/>
          </a:p>
        </p:txBody>
      </p:sp>
      <p:sp>
        <p:nvSpPr>
          <p:cNvPr id="60" name="文本占位符 148"/>
          <p:cNvSpPr>
            <a:spLocks noGrp="1"/>
          </p:cNvSpPr>
          <p:nvPr>
            <p:ph type="body" sz="quarter" idx="15" hasCustomPrompt="1"/>
          </p:nvPr>
        </p:nvSpPr>
        <p:spPr>
          <a:xfrm>
            <a:off x="5159896" y="4943877"/>
            <a:ext cx="2232248" cy="503237"/>
          </a:xfrm>
          <a:prstGeom prst="rect">
            <a:avLst/>
          </a:prstGeom>
        </p:spPr>
        <p:txBody>
          <a:bodyPr/>
          <a:lstStyle>
            <a:lvl1pPr marL="0" indent="0">
              <a:buNone/>
              <a:defRPr sz="3200" b="1" baseline="0">
                <a:solidFill>
                  <a:srgbClr val="20517C"/>
                </a:solidFill>
                <a:latin typeface="华文细黑" panose="02010600040101010101" pitchFamily="2" charset="-122"/>
                <a:ea typeface="华文细黑" panose="02010600040101010101" pitchFamily="2" charset="-122"/>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PART  05</a:t>
            </a:r>
            <a:endParaRPr lang="zh-CN" altLang="en-US" dirty="0"/>
          </a:p>
        </p:txBody>
      </p:sp>
      <p:sp>
        <p:nvSpPr>
          <p:cNvPr id="61" name="文本占位符 148"/>
          <p:cNvSpPr>
            <a:spLocks noGrp="1"/>
          </p:cNvSpPr>
          <p:nvPr>
            <p:ph type="body" sz="quarter" idx="16" hasCustomPrompt="1"/>
          </p:nvPr>
        </p:nvSpPr>
        <p:spPr>
          <a:xfrm>
            <a:off x="5159896" y="5708477"/>
            <a:ext cx="2232248" cy="503237"/>
          </a:xfrm>
          <a:prstGeom prst="rect">
            <a:avLst/>
          </a:prstGeom>
        </p:spPr>
        <p:txBody>
          <a:bodyPr/>
          <a:lstStyle>
            <a:lvl1pPr marL="0" indent="0">
              <a:buNone/>
              <a:defRPr sz="3200" b="1" baseline="0">
                <a:solidFill>
                  <a:srgbClr val="20517C"/>
                </a:solidFill>
                <a:latin typeface="华文细黑" panose="02010600040101010101" pitchFamily="2" charset="-122"/>
                <a:ea typeface="华文细黑" panose="02010600040101010101" pitchFamily="2" charset="-122"/>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PART  06</a:t>
            </a:r>
            <a:endParaRPr lang="zh-CN" altLang="en-US" dirty="0"/>
          </a:p>
        </p:txBody>
      </p:sp>
      <p:cxnSp>
        <p:nvCxnSpPr>
          <p:cNvPr id="16" name="直接连接符 15"/>
          <p:cNvCxnSpPr/>
          <p:nvPr userDrawn="1"/>
        </p:nvCxnSpPr>
        <p:spPr>
          <a:xfrm flipH="1">
            <a:off x="6672064" y="1935872"/>
            <a:ext cx="432048" cy="432048"/>
          </a:xfrm>
          <a:prstGeom prst="line">
            <a:avLst/>
          </a:prstGeom>
          <a:ln>
            <a:solidFill>
              <a:srgbClr val="20517C"/>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userDrawn="1"/>
        </p:nvCxnSpPr>
        <p:spPr>
          <a:xfrm flipH="1">
            <a:off x="6672064" y="2731007"/>
            <a:ext cx="432048" cy="432048"/>
          </a:xfrm>
          <a:prstGeom prst="line">
            <a:avLst/>
          </a:prstGeom>
          <a:ln>
            <a:solidFill>
              <a:srgbClr val="20517C"/>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userDrawn="1"/>
        </p:nvCxnSpPr>
        <p:spPr>
          <a:xfrm flipH="1">
            <a:off x="6672064" y="3485862"/>
            <a:ext cx="432048" cy="432048"/>
          </a:xfrm>
          <a:prstGeom prst="line">
            <a:avLst/>
          </a:prstGeom>
          <a:ln>
            <a:solidFill>
              <a:srgbClr val="20517C"/>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userDrawn="1"/>
        </p:nvCxnSpPr>
        <p:spPr>
          <a:xfrm flipH="1">
            <a:off x="6672064" y="4250464"/>
            <a:ext cx="432048" cy="432048"/>
          </a:xfrm>
          <a:prstGeom prst="line">
            <a:avLst/>
          </a:prstGeom>
          <a:ln>
            <a:solidFill>
              <a:srgbClr val="20517C"/>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userDrawn="1"/>
        </p:nvCxnSpPr>
        <p:spPr>
          <a:xfrm flipH="1">
            <a:off x="6672064" y="5015066"/>
            <a:ext cx="432048" cy="432048"/>
          </a:xfrm>
          <a:prstGeom prst="line">
            <a:avLst/>
          </a:prstGeom>
          <a:ln>
            <a:solidFill>
              <a:srgbClr val="20517C"/>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userDrawn="1"/>
        </p:nvCxnSpPr>
        <p:spPr>
          <a:xfrm flipH="1">
            <a:off x="6672064" y="5805264"/>
            <a:ext cx="432048" cy="432048"/>
          </a:xfrm>
          <a:prstGeom prst="line">
            <a:avLst/>
          </a:prstGeom>
          <a:ln>
            <a:solidFill>
              <a:srgbClr val="20517C"/>
            </a:solidFill>
          </a:ln>
        </p:spPr>
        <p:style>
          <a:lnRef idx="1">
            <a:schemeClr val="accent1"/>
          </a:lnRef>
          <a:fillRef idx="0">
            <a:schemeClr val="accent1"/>
          </a:fillRef>
          <a:effectRef idx="0">
            <a:schemeClr val="accent1"/>
          </a:effectRef>
          <a:fontRef idx="minor">
            <a:schemeClr val="tx1"/>
          </a:fontRef>
        </p:style>
      </p:cxnSp>
      <p:sp>
        <p:nvSpPr>
          <p:cNvPr id="67" name="文本占位符 148"/>
          <p:cNvSpPr>
            <a:spLocks noGrp="1"/>
          </p:cNvSpPr>
          <p:nvPr>
            <p:ph type="body" sz="quarter" idx="17" hasCustomPrompt="1"/>
          </p:nvPr>
        </p:nvSpPr>
        <p:spPr>
          <a:xfrm>
            <a:off x="7392144" y="1885469"/>
            <a:ext cx="2232248" cy="503237"/>
          </a:xfrm>
          <a:prstGeom prst="rect">
            <a:avLst/>
          </a:prstGeom>
        </p:spPr>
        <p:txBody>
          <a:bodyPr/>
          <a:lstStyle>
            <a:lvl1pPr marL="0" indent="0">
              <a:buNone/>
              <a:defRPr sz="3200" b="1" baseline="0">
                <a:solidFill>
                  <a:srgbClr val="20517C"/>
                </a:solidFill>
                <a:latin typeface="华文细黑" panose="02010600040101010101" pitchFamily="2" charset="-122"/>
                <a:ea typeface="华文细黑" panose="02010600040101010101" pitchFamily="2" charset="-122"/>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绪论引言</a:t>
            </a:r>
            <a:endParaRPr lang="zh-CN" altLang="en-US" dirty="0"/>
          </a:p>
        </p:txBody>
      </p:sp>
      <p:sp>
        <p:nvSpPr>
          <p:cNvPr id="68" name="文本占位符 148"/>
          <p:cNvSpPr>
            <a:spLocks noGrp="1"/>
          </p:cNvSpPr>
          <p:nvPr>
            <p:ph type="body" sz="quarter" idx="18" hasCustomPrompt="1"/>
          </p:nvPr>
        </p:nvSpPr>
        <p:spPr>
          <a:xfrm>
            <a:off x="7392144" y="2656557"/>
            <a:ext cx="3168352" cy="503237"/>
          </a:xfrm>
          <a:prstGeom prst="rect">
            <a:avLst/>
          </a:prstGeom>
        </p:spPr>
        <p:txBody>
          <a:bodyPr/>
          <a:lstStyle>
            <a:lvl1pPr marL="0" indent="0">
              <a:buNone/>
              <a:defRPr sz="3200" b="1" baseline="0">
                <a:solidFill>
                  <a:srgbClr val="20517C"/>
                </a:solidFill>
                <a:latin typeface="华文细黑" panose="02010600040101010101" pitchFamily="2" charset="-122"/>
                <a:ea typeface="华文细黑" panose="02010600040101010101" pitchFamily="2" charset="-122"/>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研究思路与方法</a:t>
            </a:r>
            <a:endParaRPr lang="zh-CN" altLang="en-US" dirty="0"/>
          </a:p>
        </p:txBody>
      </p:sp>
      <p:sp>
        <p:nvSpPr>
          <p:cNvPr id="69" name="文本占位符 148"/>
          <p:cNvSpPr>
            <a:spLocks noGrp="1"/>
          </p:cNvSpPr>
          <p:nvPr>
            <p:ph type="body" sz="quarter" idx="19" hasCustomPrompt="1"/>
          </p:nvPr>
        </p:nvSpPr>
        <p:spPr>
          <a:xfrm>
            <a:off x="7392144" y="3411412"/>
            <a:ext cx="3168352" cy="503237"/>
          </a:xfrm>
          <a:prstGeom prst="rect">
            <a:avLst/>
          </a:prstGeom>
        </p:spPr>
        <p:txBody>
          <a:bodyPr/>
          <a:lstStyle>
            <a:lvl1pPr marL="0" indent="0">
              <a:buNone/>
              <a:defRPr sz="3200" b="1" baseline="0">
                <a:solidFill>
                  <a:srgbClr val="20517C"/>
                </a:solidFill>
                <a:latin typeface="华文细黑" panose="02010600040101010101" pitchFamily="2" charset="-122"/>
                <a:ea typeface="华文细黑" panose="02010600040101010101" pitchFamily="2" charset="-122"/>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研究难点</a:t>
            </a:r>
            <a:endParaRPr lang="zh-CN" altLang="en-US" dirty="0"/>
          </a:p>
        </p:txBody>
      </p:sp>
      <p:sp>
        <p:nvSpPr>
          <p:cNvPr id="70" name="文本占位符 148"/>
          <p:cNvSpPr>
            <a:spLocks noGrp="1"/>
          </p:cNvSpPr>
          <p:nvPr>
            <p:ph type="body" sz="quarter" idx="20" hasCustomPrompt="1"/>
          </p:nvPr>
        </p:nvSpPr>
        <p:spPr>
          <a:xfrm>
            <a:off x="7392144" y="4179506"/>
            <a:ext cx="3168352" cy="503237"/>
          </a:xfrm>
          <a:prstGeom prst="rect">
            <a:avLst/>
          </a:prstGeom>
        </p:spPr>
        <p:txBody>
          <a:bodyPr/>
          <a:lstStyle>
            <a:lvl1pPr marL="0" indent="0">
              <a:buNone/>
              <a:defRPr sz="3200" b="1" baseline="0">
                <a:solidFill>
                  <a:srgbClr val="20517C"/>
                </a:solidFill>
                <a:latin typeface="华文细黑" panose="02010600040101010101" pitchFamily="2" charset="-122"/>
                <a:ea typeface="华文细黑" panose="02010600040101010101" pitchFamily="2" charset="-122"/>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研究数据</a:t>
            </a:r>
            <a:endParaRPr lang="zh-CN" altLang="en-US" dirty="0"/>
          </a:p>
        </p:txBody>
      </p:sp>
      <p:sp>
        <p:nvSpPr>
          <p:cNvPr id="71" name="文本占位符 148"/>
          <p:cNvSpPr>
            <a:spLocks noGrp="1"/>
          </p:cNvSpPr>
          <p:nvPr>
            <p:ph type="body" sz="quarter" idx="21" hasCustomPrompt="1"/>
          </p:nvPr>
        </p:nvSpPr>
        <p:spPr>
          <a:xfrm>
            <a:off x="7392144" y="4956676"/>
            <a:ext cx="3168352" cy="503237"/>
          </a:xfrm>
          <a:prstGeom prst="rect">
            <a:avLst/>
          </a:prstGeom>
        </p:spPr>
        <p:txBody>
          <a:bodyPr/>
          <a:lstStyle>
            <a:lvl1pPr marL="0" indent="0">
              <a:buNone/>
              <a:defRPr sz="3200" b="1" baseline="0">
                <a:solidFill>
                  <a:srgbClr val="20517C"/>
                </a:solidFill>
                <a:latin typeface="华文细黑" panose="02010600040101010101" pitchFamily="2" charset="-122"/>
                <a:ea typeface="华文细黑" panose="02010600040101010101" pitchFamily="2" charset="-122"/>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研究应用与成果</a:t>
            </a:r>
            <a:endParaRPr lang="zh-CN" altLang="en-US" dirty="0"/>
          </a:p>
        </p:txBody>
      </p:sp>
      <p:sp>
        <p:nvSpPr>
          <p:cNvPr id="72" name="文本占位符 148"/>
          <p:cNvSpPr>
            <a:spLocks noGrp="1"/>
          </p:cNvSpPr>
          <p:nvPr>
            <p:ph type="body" sz="quarter" idx="22" hasCustomPrompt="1"/>
          </p:nvPr>
        </p:nvSpPr>
        <p:spPr>
          <a:xfrm>
            <a:off x="7392144" y="5709142"/>
            <a:ext cx="3168352" cy="503237"/>
          </a:xfrm>
          <a:prstGeom prst="rect">
            <a:avLst/>
          </a:prstGeom>
        </p:spPr>
        <p:txBody>
          <a:bodyPr/>
          <a:lstStyle>
            <a:lvl1pPr marL="0" indent="0">
              <a:buNone/>
              <a:defRPr sz="3200" b="1" baseline="0">
                <a:solidFill>
                  <a:srgbClr val="20517C"/>
                </a:solidFill>
                <a:latin typeface="华文细黑" panose="02010600040101010101" pitchFamily="2" charset="-122"/>
                <a:ea typeface="华文细黑" panose="02010600040101010101" pitchFamily="2" charset="-122"/>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研究结论</a:t>
            </a:r>
            <a:endParaRPr lang="zh-CN" altLang="en-US" dirty="0"/>
          </a:p>
        </p:txBody>
      </p:sp>
      <p:sp>
        <p:nvSpPr>
          <p:cNvPr id="2" name="文本框 1"/>
          <p:cNvSpPr txBox="1"/>
          <p:nvPr userDrawn="1"/>
        </p:nvSpPr>
        <p:spPr>
          <a:xfrm>
            <a:off x="11496600" y="6381328"/>
            <a:ext cx="466794" cy="369332"/>
          </a:xfrm>
          <a:prstGeom prst="rect">
            <a:avLst/>
          </a:prstGeom>
          <a:noFill/>
        </p:spPr>
        <p:txBody>
          <a:bodyPr wrap="none" rtlCol="0">
            <a:spAutoFit/>
          </a:bodyPr>
          <a:lstStyle/>
          <a:p>
            <a:fld id="{D426BE7E-2339-4DA4-A2AF-BC4E6ACAC592}" type="slidenum">
              <a:rPr lang="zh-CN" altLang="en-US" smtClean="0"/>
            </a:fld>
            <a:endParaRPr lang="zh-CN" alt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内容页3">
    <p:spTree>
      <p:nvGrpSpPr>
        <p:cNvPr id="1" name=""/>
        <p:cNvGrpSpPr/>
        <p:nvPr/>
      </p:nvGrpSpPr>
      <p:grpSpPr>
        <a:xfrm>
          <a:off x="0" y="0"/>
          <a:ext cx="0" cy="0"/>
          <a:chOff x="0" y="0"/>
          <a:chExt cx="0" cy="0"/>
        </a:xfrm>
      </p:grpSpPr>
      <p:sp>
        <p:nvSpPr>
          <p:cNvPr id="3" name="椭圆 2"/>
          <p:cNvSpPr/>
          <p:nvPr userDrawn="1"/>
        </p:nvSpPr>
        <p:spPr>
          <a:xfrm>
            <a:off x="5179328" y="1916832"/>
            <a:ext cx="1800200" cy="1800200"/>
          </a:xfrm>
          <a:prstGeom prst="ellipse">
            <a:avLst/>
          </a:prstGeom>
          <a:noFill/>
          <a:ln w="19050">
            <a:solidFill>
              <a:srgbClr val="205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占位符 6"/>
          <p:cNvSpPr>
            <a:spLocks noGrp="1"/>
          </p:cNvSpPr>
          <p:nvPr>
            <p:ph type="body" sz="quarter" idx="10" hasCustomPrompt="1"/>
          </p:nvPr>
        </p:nvSpPr>
        <p:spPr>
          <a:xfrm>
            <a:off x="5612203" y="2421509"/>
            <a:ext cx="1044178" cy="1008063"/>
          </a:xfrm>
          <a:prstGeom prst="rect">
            <a:avLst/>
          </a:prstGeom>
        </p:spPr>
        <p:txBody>
          <a:bodyPr/>
          <a:lstStyle>
            <a:lvl1pPr marL="0" indent="0" algn="dist">
              <a:buNone/>
              <a:defRPr sz="6000">
                <a:solidFill>
                  <a:schemeClr val="tx1">
                    <a:lumMod val="85000"/>
                    <a:lumOff val="15000"/>
                  </a:schemeClr>
                </a:solidFill>
                <a:latin typeface="华文细黑" panose="02010600040101010101" pitchFamily="2" charset="-122"/>
                <a:ea typeface="华文细黑" panose="02010600040101010101" pitchFamily="2" charset="-122"/>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01</a:t>
            </a:r>
            <a:endParaRPr lang="zh-CN" altLang="en-US" dirty="0"/>
          </a:p>
        </p:txBody>
      </p:sp>
      <p:sp>
        <p:nvSpPr>
          <p:cNvPr id="55" name="文本占位符 6"/>
          <p:cNvSpPr>
            <a:spLocks noGrp="1"/>
          </p:cNvSpPr>
          <p:nvPr>
            <p:ph type="body" sz="quarter" idx="11" hasCustomPrompt="1"/>
          </p:nvPr>
        </p:nvSpPr>
        <p:spPr>
          <a:xfrm>
            <a:off x="5124013" y="3890952"/>
            <a:ext cx="1891640" cy="496824"/>
          </a:xfrm>
          <a:prstGeom prst="rect">
            <a:avLst/>
          </a:prstGeom>
        </p:spPr>
        <p:txBody>
          <a:bodyPr/>
          <a:lstStyle>
            <a:lvl1pPr marL="0" indent="0" algn="ctr">
              <a:buNone/>
              <a:defRPr sz="2400" baseline="0">
                <a:solidFill>
                  <a:srgbClr val="20517C"/>
                </a:solidFill>
                <a:latin typeface="华文细黑" panose="02010600040101010101" pitchFamily="2" charset="-122"/>
                <a:ea typeface="华文细黑" panose="02010600040101010101" pitchFamily="2" charset="-122"/>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PART ONE</a:t>
            </a:r>
            <a:endParaRPr lang="zh-CN" altLang="en-US" dirty="0"/>
          </a:p>
        </p:txBody>
      </p:sp>
      <p:sp>
        <p:nvSpPr>
          <p:cNvPr id="56" name="文本占位符 6"/>
          <p:cNvSpPr>
            <a:spLocks noGrp="1"/>
          </p:cNvSpPr>
          <p:nvPr>
            <p:ph type="body" sz="quarter" idx="12" hasCustomPrompt="1"/>
          </p:nvPr>
        </p:nvSpPr>
        <p:spPr>
          <a:xfrm>
            <a:off x="3503712" y="4372336"/>
            <a:ext cx="5195640" cy="496824"/>
          </a:xfrm>
          <a:prstGeom prst="rect">
            <a:avLst/>
          </a:prstGeom>
        </p:spPr>
        <p:txBody>
          <a:bodyPr/>
          <a:lstStyle>
            <a:lvl1pPr marL="0" indent="0" algn="ctr">
              <a:buNone/>
              <a:defRPr sz="4000" baseline="0">
                <a:solidFill>
                  <a:srgbClr val="20517C"/>
                </a:solidFill>
                <a:latin typeface="微软雅黑" panose="020B0503020204020204" pitchFamily="34" charset="-122"/>
                <a:ea typeface="微软雅黑" panose="020B0503020204020204" pitchFamily="34" charset="-122"/>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绪论引言</a:t>
            </a:r>
            <a:endParaRPr lang="zh-CN" altLang="en-US" dirty="0"/>
          </a:p>
        </p:txBody>
      </p:sp>
      <p:sp>
        <p:nvSpPr>
          <p:cNvPr id="57" name="矩形 56"/>
          <p:cNvSpPr/>
          <p:nvPr userDrawn="1"/>
        </p:nvSpPr>
        <p:spPr>
          <a:xfrm>
            <a:off x="-24680" y="0"/>
            <a:ext cx="12216680" cy="1268760"/>
          </a:xfrm>
          <a:prstGeom prst="rect">
            <a:avLst/>
          </a:prstGeom>
          <a:solidFill>
            <a:srgbClr val="205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7"/>
          <p:cNvSpPr/>
          <p:nvPr userDrawn="1"/>
        </p:nvSpPr>
        <p:spPr>
          <a:xfrm>
            <a:off x="-24680" y="5661248"/>
            <a:ext cx="12216680" cy="1195648"/>
          </a:xfrm>
          <a:prstGeom prst="rect">
            <a:avLst/>
          </a:prstGeom>
          <a:solidFill>
            <a:srgbClr val="205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Picture 6" descr="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92544" y="72008"/>
            <a:ext cx="1128925" cy="112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内容页3">
    <p:spTree>
      <p:nvGrpSpPr>
        <p:cNvPr id="1" name=""/>
        <p:cNvGrpSpPr/>
        <p:nvPr/>
      </p:nvGrpSpPr>
      <p:grpSpPr>
        <a:xfrm>
          <a:off x="0" y="0"/>
          <a:ext cx="0" cy="0"/>
          <a:chOff x="0" y="0"/>
          <a:chExt cx="0" cy="0"/>
        </a:xfrm>
      </p:grpSpPr>
      <p:sp>
        <p:nvSpPr>
          <p:cNvPr id="60" name="矩形 59"/>
          <p:cNvSpPr/>
          <p:nvPr userDrawn="1"/>
        </p:nvSpPr>
        <p:spPr>
          <a:xfrm>
            <a:off x="-24680" y="0"/>
            <a:ext cx="12216680" cy="1124744"/>
          </a:xfrm>
          <a:prstGeom prst="rect">
            <a:avLst/>
          </a:prstGeom>
          <a:solidFill>
            <a:srgbClr val="205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文本占位符 6"/>
          <p:cNvSpPr>
            <a:spLocks noGrp="1"/>
          </p:cNvSpPr>
          <p:nvPr>
            <p:ph type="body" sz="quarter" idx="10" hasCustomPrompt="1"/>
          </p:nvPr>
        </p:nvSpPr>
        <p:spPr>
          <a:xfrm>
            <a:off x="459944" y="278936"/>
            <a:ext cx="864096" cy="1008063"/>
          </a:xfrm>
          <a:prstGeom prst="rect">
            <a:avLst/>
          </a:prstGeom>
        </p:spPr>
        <p:txBody>
          <a:bodyPr/>
          <a:lstStyle>
            <a:lvl1pPr marL="0" indent="0" algn="dist">
              <a:buNone/>
              <a:defRPr sz="4800" b="1">
                <a:solidFill>
                  <a:schemeClr val="bg1"/>
                </a:solidFill>
                <a:latin typeface="华文细黑" panose="02010600040101010101" pitchFamily="2" charset="-122"/>
                <a:ea typeface="华文细黑" panose="02010600040101010101" pitchFamily="2" charset="-122"/>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01</a:t>
            </a:r>
            <a:endParaRPr lang="zh-CN" altLang="en-US" dirty="0"/>
          </a:p>
        </p:txBody>
      </p:sp>
      <p:sp>
        <p:nvSpPr>
          <p:cNvPr id="63" name="文本占位符 6"/>
          <p:cNvSpPr>
            <a:spLocks noGrp="1"/>
          </p:cNvSpPr>
          <p:nvPr>
            <p:ph type="body" sz="quarter" idx="12" hasCustomPrompt="1"/>
          </p:nvPr>
        </p:nvSpPr>
        <p:spPr>
          <a:xfrm>
            <a:off x="1437592" y="348250"/>
            <a:ext cx="4586400" cy="496824"/>
          </a:xfrm>
          <a:prstGeom prst="rect">
            <a:avLst/>
          </a:prstGeom>
        </p:spPr>
        <p:txBody>
          <a:bodyPr/>
          <a:lstStyle>
            <a:lvl1pPr marL="0" indent="0" algn="l">
              <a:buNone/>
              <a:defRPr sz="4000" baseline="0">
                <a:solidFill>
                  <a:schemeClr val="bg1"/>
                </a:solidFill>
                <a:latin typeface="微软雅黑" panose="020B0503020204020204" pitchFamily="34" charset="-122"/>
                <a:ea typeface="微软雅黑" panose="020B0503020204020204" pitchFamily="34" charset="-122"/>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绪论引言</a:t>
            </a:r>
            <a:endParaRPr lang="zh-CN" altLang="en-US" dirty="0"/>
          </a:p>
        </p:txBody>
      </p:sp>
      <p:pic>
        <p:nvPicPr>
          <p:cNvPr id="7" name="Picture 6" descr="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31837" y="81128"/>
            <a:ext cx="1047495" cy="1043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p:nvPr userDrawn="1"/>
        </p:nvSpPr>
        <p:spPr>
          <a:xfrm>
            <a:off x="11496600" y="6309320"/>
            <a:ext cx="466794" cy="369332"/>
          </a:xfrm>
          <a:prstGeom prst="rect">
            <a:avLst/>
          </a:prstGeom>
          <a:noFill/>
        </p:spPr>
        <p:txBody>
          <a:bodyPr wrap="none" rtlCol="0">
            <a:spAutoFit/>
          </a:bodyPr>
          <a:lstStyle/>
          <a:p>
            <a:fld id="{B85A5952-7D87-4181-89A5-EA2E1BA87A76}" type="slidenum">
              <a:rPr lang="zh-CN" altLang="en-US" smtClean="0"/>
            </a:fld>
            <a:endParaRPr lang="zh-CN" alt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内容页3">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内容页3">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838200" y="1825625"/>
            <a:ext cx="10515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9" Type="http://schemas.openxmlformats.org/officeDocument/2006/relationships/image" Target="../media/image16.wmf"/><Relationship Id="rId8" Type="http://schemas.openxmlformats.org/officeDocument/2006/relationships/image" Target="../media/image5.png"/><Relationship Id="rId7" Type="http://schemas.openxmlformats.org/officeDocument/2006/relationships/image" Target="../media/image15.wmf"/><Relationship Id="rId6" Type="http://schemas.openxmlformats.org/officeDocument/2006/relationships/oleObject" Target="../embeddings/oleObject7.bin"/><Relationship Id="rId5" Type="http://schemas.openxmlformats.org/officeDocument/2006/relationships/image" Target="../media/image14.wmf"/><Relationship Id="rId4" Type="http://schemas.openxmlformats.org/officeDocument/2006/relationships/oleObject" Target="../embeddings/oleObject6.bin"/><Relationship Id="rId3" Type="http://schemas.openxmlformats.org/officeDocument/2006/relationships/image" Target="../media/image13.wmf"/><Relationship Id="rId2" Type="http://schemas.openxmlformats.org/officeDocument/2006/relationships/oleObject" Target="../embeddings/oleObject5.bin"/><Relationship Id="rId11" Type="http://schemas.openxmlformats.org/officeDocument/2006/relationships/vmlDrawing" Target="../drawings/vmlDrawing2.vml"/><Relationship Id="rId10" Type="http://schemas.openxmlformats.org/officeDocument/2006/relationships/slideLayout" Target="../slideLayouts/slideLayout4.xml"/><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6" Type="http://schemas.openxmlformats.org/officeDocument/2006/relationships/vmlDrawing" Target="../drawings/vmlDrawing3.vml"/><Relationship Id="rId5" Type="http://schemas.openxmlformats.org/officeDocument/2006/relationships/slideLayout" Target="../slideLayouts/slideLayout4.xml"/><Relationship Id="rId4" Type="http://schemas.openxmlformats.org/officeDocument/2006/relationships/image" Target="../media/image18.wmf"/><Relationship Id="rId3" Type="http://schemas.openxmlformats.org/officeDocument/2006/relationships/oleObject" Target="../embeddings/oleObject9.bin"/><Relationship Id="rId2" Type="http://schemas.openxmlformats.org/officeDocument/2006/relationships/image" Target="../media/image17.wmf"/><Relationship Id="rId1" Type="http://schemas.openxmlformats.org/officeDocument/2006/relationships/oleObject" Target="../embeddings/oleObject8.bin"/></Relationships>
</file>

<file path=ppt/slides/_rels/slide12.xml.rels><?xml version="1.0" encoding="UTF-8" standalone="yes"?>
<Relationships xmlns="http://schemas.openxmlformats.org/package/2006/relationships"><Relationship Id="rId4" Type="http://schemas.openxmlformats.org/officeDocument/2006/relationships/vmlDrawing" Target="../drawings/vmlDrawing4.vml"/><Relationship Id="rId3" Type="http://schemas.openxmlformats.org/officeDocument/2006/relationships/slideLayout" Target="../slideLayouts/slideLayout4.xml"/><Relationship Id="rId2" Type="http://schemas.openxmlformats.org/officeDocument/2006/relationships/image" Target="../media/image19.wmf"/><Relationship Id="rId1" Type="http://schemas.openxmlformats.org/officeDocument/2006/relationships/oleObject" Target="../embeddings/oleObject10.bin"/></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4.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4.xml"/><Relationship Id="rId3" Type="http://schemas.openxmlformats.org/officeDocument/2006/relationships/image" Target="../media/image23.png"/><Relationship Id="rId2" Type="http://schemas.microsoft.com/office/2007/relationships/media" Target="file:///C:\Users\hp\Desktop\VID20171028163736.mp4" TargetMode="External"/><Relationship Id="rId1" Type="http://schemas.openxmlformats.org/officeDocument/2006/relationships/video" Target="file:///C:\Users\hp\Desktop\VID20171028163736.mp4" TargetMode="External"/></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4.xml"/><Relationship Id="rId2" Type="http://schemas.openxmlformats.org/officeDocument/2006/relationships/image" Target="../media/image25.png"/><Relationship Id="rId1" Type="http://schemas.openxmlformats.org/officeDocument/2006/relationships/image" Target="../media/image24.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4" Type="http://schemas.openxmlformats.org/officeDocument/2006/relationships/vmlDrawing" Target="../drawings/vmlDrawing5.vml"/><Relationship Id="rId3" Type="http://schemas.openxmlformats.org/officeDocument/2006/relationships/slideLayout" Target="../slideLayouts/slideLayout4.xml"/><Relationship Id="rId2" Type="http://schemas.openxmlformats.org/officeDocument/2006/relationships/image" Target="../media/image27.wmf"/><Relationship Id="rId1" Type="http://schemas.openxmlformats.org/officeDocument/2006/relationships/oleObject" Target="../embeddings/oleObject11.bin"/></Relationships>
</file>

<file path=ppt/slides/_rels/slide23.xml.rels><?xml version="1.0" encoding="UTF-8" standalone="yes"?>
<Relationships xmlns="http://schemas.openxmlformats.org/package/2006/relationships"><Relationship Id="rId6" Type="http://schemas.openxmlformats.org/officeDocument/2006/relationships/vmlDrawing" Target="../drawings/vmlDrawing6.vml"/><Relationship Id="rId5" Type="http://schemas.openxmlformats.org/officeDocument/2006/relationships/slideLayout" Target="../slideLayouts/slideLayout4.xml"/><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wmf"/><Relationship Id="rId1" Type="http://schemas.openxmlformats.org/officeDocument/2006/relationships/oleObject" Target="../embeddings/oleObject12.bin"/></Relationships>
</file>

<file path=ppt/slides/_rels/slide24.xml.rels><?xml version="1.0" encoding="UTF-8" standalone="yes"?>
<Relationships xmlns="http://schemas.openxmlformats.org/package/2006/relationships"><Relationship Id="rId7" Type="http://schemas.openxmlformats.org/officeDocument/2006/relationships/vmlDrawing" Target="../drawings/vmlDrawing7.vml"/><Relationship Id="rId6"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7.wmf"/><Relationship Id="rId1" Type="http://schemas.openxmlformats.org/officeDocument/2006/relationships/oleObject" Target="../embeddings/oleObject13.bin"/></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9" Type="http://schemas.openxmlformats.org/officeDocument/2006/relationships/oleObject" Target="../embeddings/oleObject4.bin"/><Relationship Id="rId8" Type="http://schemas.openxmlformats.org/officeDocument/2006/relationships/image" Target="../media/image10.wmf"/><Relationship Id="rId7" Type="http://schemas.openxmlformats.org/officeDocument/2006/relationships/oleObject" Target="../embeddings/oleObject3.bin"/><Relationship Id="rId6" Type="http://schemas.openxmlformats.org/officeDocument/2006/relationships/image" Target="../media/image9.wmf"/><Relationship Id="rId5" Type="http://schemas.openxmlformats.org/officeDocument/2006/relationships/oleObject" Target="../embeddings/oleObject2.bin"/><Relationship Id="rId4" Type="http://schemas.openxmlformats.org/officeDocument/2006/relationships/image" Target="../media/image8.png"/><Relationship Id="rId3" Type="http://schemas.openxmlformats.org/officeDocument/2006/relationships/image" Target="../media/image7.wmf"/><Relationship Id="rId2" Type="http://schemas.openxmlformats.org/officeDocument/2006/relationships/oleObject" Target="../embeddings/oleObject1.bin"/><Relationship Id="rId12" Type="http://schemas.openxmlformats.org/officeDocument/2006/relationships/vmlDrawing" Target="../drawings/vmlDrawing1.vml"/><Relationship Id="rId11" Type="http://schemas.openxmlformats.org/officeDocument/2006/relationships/slideLayout" Target="../slideLayouts/slideLayout4.xml"/><Relationship Id="rId10" Type="http://schemas.openxmlformats.org/officeDocument/2006/relationships/image" Target="../media/image11.wmf"/><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36830" y="3284855"/>
            <a:ext cx="8454390" cy="1704340"/>
          </a:xfrm>
        </p:spPr>
        <p:txBody>
          <a:bodyPr/>
          <a:lstStyle/>
          <a:p>
            <a:pPr algn="ctr"/>
            <a:r>
              <a:rPr lang="en-US" altLang="zh-CN" dirty="0" smtClean="0">
                <a:sym typeface="+mn-ea"/>
              </a:rPr>
              <a:t>13.Weighing Time</a:t>
            </a:r>
            <a:endParaRPr lang="en-US" altLang="zh-CN" dirty="0" smtClean="0">
              <a:sym typeface="+mn-ea"/>
            </a:endParaRPr>
          </a:p>
          <a:p>
            <a:pPr algn="ctr"/>
            <a:r>
              <a:rPr lang="en-US" altLang="zh-CN" dirty="0" smtClean="0">
                <a:sym typeface="+mn-ea"/>
              </a:rPr>
              <a:t>     </a:t>
            </a:r>
            <a:r>
              <a:rPr lang="zh-CN" altLang="en-US" dirty="0" smtClean="0"/>
              <a:t>称重时间</a:t>
            </a:r>
            <a:r>
              <a:rPr lang="en-US" altLang="zh-CN" dirty="0" smtClean="0"/>
              <a:t>  </a:t>
            </a:r>
            <a:endParaRPr lang="en-US" altLang="zh-CN" dirty="0" smtClean="0"/>
          </a:p>
          <a:p>
            <a:pPr algn="ctr"/>
            <a:endParaRPr lang="zh-CN" altLang="en-US" dirty="0" smtClean="0"/>
          </a:p>
          <a:p>
            <a:endParaRPr lang="zh-CN" altLang="en-US" dirty="0"/>
          </a:p>
        </p:txBody>
      </p:sp>
      <p:sp>
        <p:nvSpPr>
          <p:cNvPr id="5" name="文本占位符 4"/>
          <p:cNvSpPr>
            <a:spLocks noGrp="1"/>
          </p:cNvSpPr>
          <p:nvPr>
            <p:ph type="body" sz="quarter" idx="13"/>
          </p:nvPr>
        </p:nvSpPr>
        <p:spPr>
          <a:xfrm>
            <a:off x="6424295" y="5949950"/>
            <a:ext cx="3616960" cy="502920"/>
          </a:xfrm>
        </p:spPr>
        <p:txBody>
          <a:bodyPr/>
          <a:lstStyle/>
          <a:p>
            <a:pPr marL="0" indent="0">
              <a:buNone/>
            </a:pPr>
            <a:r>
              <a:rPr lang="zh-CN" altLang="en-US" dirty="0"/>
              <a:t>主讲人：</a:t>
            </a:r>
            <a:r>
              <a:rPr lang="en-US" altLang="zh-CN" dirty="0"/>
              <a:t>XXX</a:t>
            </a:r>
            <a:endParaRPr lang="en-US" altLang="zh-CN"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flipV="1">
            <a:off x="1095375" y="404495"/>
            <a:ext cx="320040" cy="487045"/>
          </a:xfrm>
          <a:prstGeom prst="line">
            <a:avLst/>
          </a:prstGeom>
          <a:ln w="38100">
            <a:solidFill>
              <a:srgbClr val="20517C"/>
            </a:solidFill>
          </a:ln>
        </p:spPr>
        <p:style>
          <a:lnRef idx="1">
            <a:schemeClr val="accent1"/>
          </a:lnRef>
          <a:fillRef idx="0">
            <a:schemeClr val="accent1"/>
          </a:fillRef>
          <a:effectRef idx="0">
            <a:schemeClr val="accent1"/>
          </a:effectRef>
          <a:fontRef idx="minor">
            <a:schemeClr val="tx1"/>
          </a:fontRef>
        </p:style>
      </p:cxnSp>
      <p:sp>
        <p:nvSpPr>
          <p:cNvPr id="3" name="文本占位符 2"/>
          <p:cNvSpPr>
            <a:spLocks noGrp="1"/>
          </p:cNvSpPr>
          <p:nvPr>
            <p:ph type="body" sz="quarter" idx="12"/>
          </p:nvPr>
        </p:nvSpPr>
        <p:spPr>
          <a:xfrm>
            <a:off x="1323975" y="278765"/>
            <a:ext cx="5455285" cy="496570"/>
          </a:xfrm>
        </p:spPr>
        <p:txBody>
          <a:bodyPr/>
          <a:lstStyle/>
          <a:p>
            <a:r>
              <a:rPr lang="zh-CN" altLang="en-US" dirty="0">
                <a:sym typeface="+mn-ea"/>
              </a:rPr>
              <a:t>模型建立与理论分析</a:t>
            </a:r>
            <a:endParaRPr lang="zh-CN" altLang="en-US" dirty="0"/>
          </a:p>
          <a:p>
            <a:endParaRPr lang="zh-CN" altLang="en-US" dirty="0"/>
          </a:p>
        </p:txBody>
      </p:sp>
      <p:sp>
        <p:nvSpPr>
          <p:cNvPr id="5" name="文本占位符 1"/>
          <p:cNvSpPr>
            <a:spLocks noGrp="1"/>
          </p:cNvSpPr>
          <p:nvPr/>
        </p:nvSpPr>
        <p:spPr>
          <a:xfrm>
            <a:off x="459944" y="278936"/>
            <a:ext cx="864096" cy="1008063"/>
          </a:xfrm>
          <a:prstGeom prst="rect">
            <a:avLst/>
          </a:prstGeom>
        </p:spPr>
        <p:txBody>
          <a:bodyPr/>
          <a:lstStyle>
            <a:lvl1pPr marL="0" indent="0" algn="dist" defTabSz="914400" rtl="0" eaLnBrk="1" latinLnBrk="0" hangingPunct="1">
              <a:lnSpc>
                <a:spcPct val="90000"/>
              </a:lnSpc>
              <a:spcBef>
                <a:spcPts val="1000"/>
              </a:spcBef>
              <a:buFont typeface="Arial" panose="020B0604020202020204" pitchFamily="34" charset="0"/>
              <a:buNone/>
              <a:defRPr sz="4800" b="1" kern="1200">
                <a:solidFill>
                  <a:schemeClr val="bg1"/>
                </a:solidFill>
                <a:latin typeface="华文细黑" panose="02010600040101010101" pitchFamily="2" charset="-122"/>
                <a:ea typeface="华文细黑" panose="02010600040101010101" pitchFamily="2"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02</a:t>
            </a:r>
            <a:endParaRPr lang="zh-CN" altLang="en-US" dirty="0"/>
          </a:p>
        </p:txBody>
      </p:sp>
      <p:sp>
        <p:nvSpPr>
          <p:cNvPr id="6" name="文本占位符 2"/>
          <p:cNvSpPr>
            <a:spLocks noGrp="1"/>
          </p:cNvSpPr>
          <p:nvPr/>
        </p:nvSpPr>
        <p:spPr>
          <a:xfrm>
            <a:off x="1343660" y="278765"/>
            <a:ext cx="5484495" cy="4965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000" kern="1200" baseline="0">
                <a:solidFill>
                  <a:schemeClr val="bg1"/>
                </a:solidFill>
                <a:latin typeface="微软雅黑" panose="020B0503020204020204" pitchFamily="34" charset="-122"/>
                <a:ea typeface="微软雅黑"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zh-CN" altLang="en-US" dirty="0"/>
          </a:p>
        </p:txBody>
      </p:sp>
      <p:sp>
        <p:nvSpPr>
          <p:cNvPr id="14" name="文本框 13"/>
          <p:cNvSpPr txBox="1"/>
          <p:nvPr/>
        </p:nvSpPr>
        <p:spPr>
          <a:xfrm>
            <a:off x="395605" y="1901825"/>
            <a:ext cx="637540" cy="1568450"/>
          </a:xfrm>
          <a:prstGeom prst="rect">
            <a:avLst/>
          </a:prstGeom>
          <a:noFill/>
        </p:spPr>
        <p:txBody>
          <a:bodyPr wrap="square" rtlCol="0">
            <a:spAutoFit/>
          </a:bodyPr>
          <a:p>
            <a:r>
              <a:rPr lang="zh-CN" altLang="en-US" sz="2400" b="1"/>
              <a:t>第三阶段</a:t>
            </a:r>
            <a:endParaRPr lang="zh-CN" altLang="en-US" sz="2400" b="1"/>
          </a:p>
        </p:txBody>
      </p:sp>
      <p:sp>
        <p:nvSpPr>
          <p:cNvPr id="15" name="文本框 14"/>
          <p:cNvSpPr txBox="1"/>
          <p:nvPr/>
        </p:nvSpPr>
        <p:spPr>
          <a:xfrm>
            <a:off x="6828155" y="1901825"/>
            <a:ext cx="393065" cy="1568450"/>
          </a:xfrm>
          <a:prstGeom prst="rect">
            <a:avLst/>
          </a:prstGeom>
          <a:noFill/>
        </p:spPr>
        <p:txBody>
          <a:bodyPr wrap="square" rtlCol="0" anchor="t">
            <a:spAutoFit/>
          </a:bodyPr>
          <a:p>
            <a:r>
              <a:rPr lang="zh-CN" altLang="en-US" sz="2400" b="1">
                <a:sym typeface="+mn-ea"/>
              </a:rPr>
              <a:t>第四阶段</a:t>
            </a:r>
            <a:endParaRPr lang="zh-CN" altLang="en-US" sz="2400" b="1">
              <a:sym typeface="+mn-ea"/>
            </a:endParaRPr>
          </a:p>
        </p:txBody>
      </p:sp>
      <p:pic>
        <p:nvPicPr>
          <p:cNvPr id="7" name="图片 6"/>
          <p:cNvPicPr>
            <a:picLocks noChangeAspect="1"/>
          </p:cNvPicPr>
          <p:nvPr/>
        </p:nvPicPr>
        <p:blipFill>
          <a:blip r:embed="rId1"/>
          <a:srcRect l="42318" t="33238" r="42540" b="33863"/>
          <a:stretch>
            <a:fillRect/>
          </a:stretch>
        </p:blipFill>
        <p:spPr>
          <a:xfrm>
            <a:off x="1343660" y="1134745"/>
            <a:ext cx="2919730" cy="3568700"/>
          </a:xfrm>
          <a:prstGeom prst="rect">
            <a:avLst/>
          </a:prstGeom>
        </p:spPr>
      </p:pic>
      <p:grpSp>
        <p:nvGrpSpPr>
          <p:cNvPr id="19" name="组合 18"/>
          <p:cNvGrpSpPr/>
          <p:nvPr/>
        </p:nvGrpSpPr>
        <p:grpSpPr>
          <a:xfrm>
            <a:off x="319405" y="4345940"/>
            <a:ext cx="6591300" cy="1677035"/>
            <a:chOff x="503" y="6844"/>
            <a:chExt cx="10380" cy="2641"/>
          </a:xfrm>
        </p:grpSpPr>
        <p:graphicFrame>
          <p:nvGraphicFramePr>
            <p:cNvPr id="1073742857" name="对象 1073742856"/>
            <p:cNvGraphicFramePr>
              <a:graphicFrameLocks noChangeAspect="1"/>
            </p:cNvGraphicFramePr>
            <p:nvPr/>
          </p:nvGraphicFramePr>
          <p:xfrm>
            <a:off x="623" y="6844"/>
            <a:ext cx="10260" cy="1950"/>
          </p:xfrm>
          <a:graphic>
            <a:graphicData uri="http://schemas.openxmlformats.org/presentationml/2006/ole">
              <mc:AlternateContent xmlns:mc="http://schemas.openxmlformats.org/markup-compatibility/2006">
                <mc:Choice xmlns:v="urn:schemas-microsoft-com:vml" Requires="v">
                  <p:oleObj spid="_x0000_s8" name="" r:id="rId2" imgW="2476500" imgH="469900" progId="Unknown">
                    <p:embed/>
                  </p:oleObj>
                </mc:Choice>
                <mc:Fallback>
                  <p:oleObj name="" r:id="rId2" imgW="2476500" imgH="469900" progId="Unknown">
                    <p:embed/>
                    <p:pic>
                      <p:nvPicPr>
                        <p:cNvPr id="0" name="图片 3"/>
                        <p:cNvPicPr/>
                        <p:nvPr/>
                      </p:nvPicPr>
                      <p:blipFill>
                        <a:blip r:embed="rId3"/>
                        <a:stretch>
                          <a:fillRect/>
                        </a:stretch>
                      </p:blipFill>
                      <p:spPr>
                        <a:xfrm>
                          <a:off x="623" y="6844"/>
                          <a:ext cx="10260" cy="1950"/>
                        </a:xfrm>
                        <a:prstGeom prst="rect">
                          <a:avLst/>
                        </a:prstGeom>
                        <a:noFill/>
                        <a:ln w="38100">
                          <a:noFill/>
                          <a:miter/>
                        </a:ln>
                      </p:spPr>
                    </p:pic>
                  </p:oleObj>
                </mc:Fallback>
              </mc:AlternateContent>
            </a:graphicData>
          </a:graphic>
        </p:graphicFrame>
        <p:graphicFrame>
          <p:nvGraphicFramePr>
            <p:cNvPr id="1073742858" name="对象 1073742857"/>
            <p:cNvGraphicFramePr>
              <a:graphicFrameLocks noChangeAspect="1"/>
            </p:cNvGraphicFramePr>
            <p:nvPr/>
          </p:nvGraphicFramePr>
          <p:xfrm>
            <a:off x="724" y="8537"/>
            <a:ext cx="2845" cy="948"/>
          </p:xfrm>
          <a:graphic>
            <a:graphicData uri="http://schemas.openxmlformats.org/presentationml/2006/ole">
              <mc:AlternateContent xmlns:mc="http://schemas.openxmlformats.org/markup-compatibility/2006">
                <mc:Choice xmlns:v="urn:schemas-microsoft-com:vml" Requires="v">
                  <p:oleObj spid="_x0000_s17" name="" r:id="rId4" imgW="774065" imgH="254000" progId="Unknown">
                    <p:embed/>
                  </p:oleObj>
                </mc:Choice>
                <mc:Fallback>
                  <p:oleObj name="" r:id="rId4" imgW="774065" imgH="254000" progId="Unknown">
                    <p:embed/>
                    <p:pic>
                      <p:nvPicPr>
                        <p:cNvPr id="0" name="图片 4"/>
                        <p:cNvPicPr/>
                        <p:nvPr/>
                      </p:nvPicPr>
                      <p:blipFill>
                        <a:blip r:embed="rId5"/>
                        <a:stretch>
                          <a:fillRect/>
                        </a:stretch>
                      </p:blipFill>
                      <p:spPr>
                        <a:xfrm>
                          <a:off x="724" y="8537"/>
                          <a:ext cx="2845" cy="948"/>
                        </a:xfrm>
                        <a:prstGeom prst="rect">
                          <a:avLst/>
                        </a:prstGeom>
                        <a:noFill/>
                        <a:ln w="38100">
                          <a:noFill/>
                          <a:miter/>
                        </a:ln>
                      </p:spPr>
                    </p:pic>
                  </p:oleObj>
                </mc:Fallback>
              </mc:AlternateContent>
            </a:graphicData>
          </a:graphic>
        </p:graphicFrame>
        <p:sp>
          <p:nvSpPr>
            <p:cNvPr id="18" name=" 18"/>
            <p:cNvSpPr/>
            <p:nvPr/>
          </p:nvSpPr>
          <p:spPr bwMode="auto">
            <a:xfrm flipH="1">
              <a:off x="503" y="7537"/>
              <a:ext cx="120" cy="1768"/>
            </a:xfrm>
            <a:custGeom>
              <a:avLst/>
              <a:gdLst>
                <a:gd name="T0" fmla="*/ 2147483646 w 41"/>
                <a:gd name="T1" fmla="*/ 2147483646 h 281"/>
                <a:gd name="T2" fmla="*/ 2147483646 w 41"/>
                <a:gd name="T3" fmla="*/ 2147483646 h 281"/>
                <a:gd name="T4" fmla="*/ 0 w 41"/>
                <a:gd name="T5" fmla="*/ 0 h 281"/>
                <a:gd name="T6" fmla="*/ 2147483646 w 41"/>
                <a:gd name="T7" fmla="*/ 2147483646 h 281"/>
                <a:gd name="T8" fmla="*/ 2147483646 w 41"/>
                <a:gd name="T9" fmla="*/ 2147483646 h 281"/>
                <a:gd name="T10" fmla="*/ 2147483646 w 41"/>
                <a:gd name="T11" fmla="*/ 2147483646 h 281"/>
                <a:gd name="T12" fmla="*/ 2147483646 w 41"/>
                <a:gd name="T13" fmla="*/ 2147483646 h 281"/>
                <a:gd name="T14" fmla="*/ 2147483646 w 41"/>
                <a:gd name="T15" fmla="*/ 2147483646 h 281"/>
                <a:gd name="T16" fmla="*/ 2147483646 w 41"/>
                <a:gd name="T17" fmla="*/ 2147483646 h 281"/>
                <a:gd name="T18" fmla="*/ 2147483646 w 41"/>
                <a:gd name="T19" fmla="*/ 2147483646 h 281"/>
                <a:gd name="T20" fmla="*/ 2147483646 w 41"/>
                <a:gd name="T21" fmla="*/ 2147483646 h 281"/>
                <a:gd name="T22" fmla="*/ 2147483646 w 41"/>
                <a:gd name="T23" fmla="*/ 2147483646 h 281"/>
                <a:gd name="T24" fmla="*/ 2147483646 w 41"/>
                <a:gd name="T25" fmla="*/ 2147483646 h 281"/>
                <a:gd name="T26" fmla="*/ 0 w 41"/>
                <a:gd name="T27" fmla="*/ 2147483646 h 281"/>
                <a:gd name="T28" fmla="*/ 2147483646 w 41"/>
                <a:gd name="T29" fmla="*/ 2147483646 h 281"/>
                <a:gd name="T30" fmla="*/ 2147483646 w 41"/>
                <a:gd name="T31" fmla="*/ 2147483646 h 281"/>
                <a:gd name="T32" fmla="*/ 2147483646 w 41"/>
                <a:gd name="T33" fmla="*/ 2147483646 h 281"/>
                <a:gd name="T34" fmla="*/ 2147483646 w 41"/>
                <a:gd name="T35" fmla="*/ 2147483646 h 281"/>
                <a:gd name="T36" fmla="*/ 2147483646 w 41"/>
                <a:gd name="T37" fmla="*/ 2147483646 h 281"/>
                <a:gd name="T38" fmla="*/ 2147483646 w 41"/>
                <a:gd name="T39" fmla="*/ 2147483646 h 281"/>
                <a:gd name="T40" fmla="*/ 2147483646 w 41"/>
                <a:gd name="T41" fmla="*/ 2147483646 h 281"/>
                <a:gd name="T42" fmla="*/ 2147483646 w 41"/>
                <a:gd name="T43" fmla="*/ 2147483646 h 2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1" h="281">
                  <a:moveTo>
                    <a:pt x="15" y="41"/>
                  </a:moveTo>
                  <a:cubicBezTo>
                    <a:pt x="15" y="29"/>
                    <a:pt x="13" y="19"/>
                    <a:pt x="11" y="13"/>
                  </a:cubicBezTo>
                  <a:cubicBezTo>
                    <a:pt x="9" y="7"/>
                    <a:pt x="5" y="2"/>
                    <a:pt x="0" y="0"/>
                  </a:cubicBezTo>
                  <a:cubicBezTo>
                    <a:pt x="10" y="0"/>
                    <a:pt x="17" y="3"/>
                    <a:pt x="21" y="9"/>
                  </a:cubicBezTo>
                  <a:cubicBezTo>
                    <a:pt x="25" y="14"/>
                    <a:pt x="27" y="27"/>
                    <a:pt x="27" y="45"/>
                  </a:cubicBezTo>
                  <a:cubicBezTo>
                    <a:pt x="27" y="103"/>
                    <a:pt x="27" y="103"/>
                    <a:pt x="27" y="103"/>
                  </a:cubicBezTo>
                  <a:cubicBezTo>
                    <a:pt x="27" y="114"/>
                    <a:pt x="28" y="122"/>
                    <a:pt x="30" y="128"/>
                  </a:cubicBezTo>
                  <a:cubicBezTo>
                    <a:pt x="32" y="134"/>
                    <a:pt x="35" y="138"/>
                    <a:pt x="41" y="141"/>
                  </a:cubicBezTo>
                  <a:cubicBezTo>
                    <a:pt x="35" y="143"/>
                    <a:pt x="31" y="147"/>
                    <a:pt x="30" y="153"/>
                  </a:cubicBezTo>
                  <a:cubicBezTo>
                    <a:pt x="28" y="158"/>
                    <a:pt x="27" y="167"/>
                    <a:pt x="27" y="179"/>
                  </a:cubicBezTo>
                  <a:cubicBezTo>
                    <a:pt x="27" y="232"/>
                    <a:pt x="27" y="232"/>
                    <a:pt x="27" y="232"/>
                  </a:cubicBezTo>
                  <a:cubicBezTo>
                    <a:pt x="27" y="245"/>
                    <a:pt x="26" y="255"/>
                    <a:pt x="25" y="262"/>
                  </a:cubicBezTo>
                  <a:cubicBezTo>
                    <a:pt x="23" y="269"/>
                    <a:pt x="20" y="274"/>
                    <a:pt x="16" y="277"/>
                  </a:cubicBezTo>
                  <a:cubicBezTo>
                    <a:pt x="12" y="279"/>
                    <a:pt x="7" y="281"/>
                    <a:pt x="0" y="281"/>
                  </a:cubicBezTo>
                  <a:cubicBezTo>
                    <a:pt x="5" y="279"/>
                    <a:pt x="9" y="274"/>
                    <a:pt x="11" y="268"/>
                  </a:cubicBezTo>
                  <a:cubicBezTo>
                    <a:pt x="13" y="261"/>
                    <a:pt x="15" y="252"/>
                    <a:pt x="15" y="240"/>
                  </a:cubicBezTo>
                  <a:cubicBezTo>
                    <a:pt x="15" y="186"/>
                    <a:pt x="15" y="186"/>
                    <a:pt x="15" y="186"/>
                  </a:cubicBezTo>
                  <a:cubicBezTo>
                    <a:pt x="15" y="172"/>
                    <a:pt x="15" y="162"/>
                    <a:pt x="17" y="155"/>
                  </a:cubicBezTo>
                  <a:cubicBezTo>
                    <a:pt x="19" y="148"/>
                    <a:pt x="23" y="144"/>
                    <a:pt x="29" y="141"/>
                  </a:cubicBezTo>
                  <a:cubicBezTo>
                    <a:pt x="23" y="138"/>
                    <a:pt x="19" y="133"/>
                    <a:pt x="17" y="127"/>
                  </a:cubicBezTo>
                  <a:cubicBezTo>
                    <a:pt x="15" y="121"/>
                    <a:pt x="15" y="111"/>
                    <a:pt x="15" y="98"/>
                  </a:cubicBezTo>
                  <a:lnTo>
                    <a:pt x="15" y="41"/>
                  </a:lnTo>
                  <a:close/>
                </a:path>
              </a:pathLst>
            </a:custGeom>
            <a:extLst>
              <a:ext uri="{91240B29-F687-4F45-9708-019B960494DF}">
                <a14:hiddenLine xmlns:a14="http://schemas.microsoft.com/office/drawing/2010/main" w="9525">
                  <a:solidFill>
                    <a:srgbClr val="000000"/>
                  </a:solidFill>
                  <a:round/>
                </a14:hiddenLine>
              </a:ext>
            </a:extLst>
          </p:spPr>
          <p:style>
            <a:lnRef idx="2">
              <a:schemeClr val="dk1">
                <a:shade val="50000"/>
              </a:schemeClr>
            </a:lnRef>
            <a:fillRef idx="1">
              <a:schemeClr val="dk1"/>
            </a:fillRef>
            <a:effectRef idx="0">
              <a:schemeClr val="dk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grpSp>
      <p:grpSp>
        <p:nvGrpSpPr>
          <p:cNvPr id="23" name="组合 22"/>
          <p:cNvGrpSpPr/>
          <p:nvPr/>
        </p:nvGrpSpPr>
        <p:grpSpPr>
          <a:xfrm>
            <a:off x="263525" y="6022975"/>
            <a:ext cx="4875530" cy="817880"/>
            <a:chOff x="415" y="9485"/>
            <a:chExt cx="7678" cy="1288"/>
          </a:xfrm>
        </p:grpSpPr>
        <p:sp>
          <p:nvSpPr>
            <p:cNvPr id="20" name=" 20"/>
            <p:cNvSpPr/>
            <p:nvPr/>
          </p:nvSpPr>
          <p:spPr>
            <a:xfrm>
              <a:off x="415" y="9822"/>
              <a:ext cx="1814" cy="341"/>
            </a:xfrm>
            <a:custGeom>
              <a:avLst/>
              <a:gdLst>
                <a:gd name="connsiteX0" fmla="*/ 4710315 w 7544313"/>
                <a:gd name="connsiteY0" fmla="*/ 0 h 5784389"/>
                <a:gd name="connsiteX1" fmla="*/ 5164538 w 7544313"/>
                <a:gd name="connsiteY1" fmla="*/ 188144 h 5784389"/>
                <a:gd name="connsiteX2" fmla="*/ 7343753 w 7544313"/>
                <a:gd name="connsiteY2" fmla="*/ 2367358 h 5784389"/>
                <a:gd name="connsiteX3" fmla="*/ 7428050 w 7544313"/>
                <a:gd name="connsiteY3" fmla="*/ 2469120 h 5784389"/>
                <a:gd name="connsiteX4" fmla="*/ 7438311 w 7544313"/>
                <a:gd name="connsiteY4" fmla="*/ 2487626 h 5784389"/>
                <a:gd name="connsiteX5" fmla="*/ 7479289 w 7544313"/>
                <a:gd name="connsiteY5" fmla="*/ 2563973 h 5784389"/>
                <a:gd name="connsiteX6" fmla="*/ 7544313 w 7544313"/>
                <a:gd name="connsiteY6" fmla="*/ 2891210 h 5784389"/>
                <a:gd name="connsiteX7" fmla="*/ 7479289 w 7544313"/>
                <a:gd name="connsiteY7" fmla="*/ 3218447 h 5784389"/>
                <a:gd name="connsiteX8" fmla="*/ 7454433 w 7544313"/>
                <a:gd name="connsiteY8" fmla="*/ 3276193 h 5784389"/>
                <a:gd name="connsiteX9" fmla="*/ 7421357 w 7544313"/>
                <a:gd name="connsiteY9" fmla="*/ 3318247 h 5784389"/>
                <a:gd name="connsiteX10" fmla="*/ 7325947 w 7544313"/>
                <a:gd name="connsiteY10" fmla="*/ 3417030 h 5784389"/>
                <a:gd name="connsiteX11" fmla="*/ 5146732 w 7544313"/>
                <a:gd name="connsiteY11" fmla="*/ 5596244 h 5784389"/>
                <a:gd name="connsiteX12" fmla="*/ 4238287 w 7544313"/>
                <a:gd name="connsiteY12" fmla="*/ 5596244 h 5784389"/>
                <a:gd name="connsiteX13" fmla="*/ 4238287 w 7544313"/>
                <a:gd name="connsiteY13" fmla="*/ 4687801 h 5784389"/>
                <a:gd name="connsiteX14" fmla="*/ 5378425 w 7544313"/>
                <a:gd name="connsiteY14" fmla="*/ 3547663 h 5784389"/>
                <a:gd name="connsiteX15" fmla="*/ 642367 w 7544313"/>
                <a:gd name="connsiteY15" fmla="*/ 3547663 h 5784389"/>
                <a:gd name="connsiteX16" fmla="*/ 0 w 7544313"/>
                <a:gd name="connsiteY16" fmla="*/ 2905296 h 5784389"/>
                <a:gd name="connsiteX17" fmla="*/ 642367 w 7544313"/>
                <a:gd name="connsiteY17" fmla="*/ 2262930 h 5784389"/>
                <a:gd name="connsiteX18" fmla="*/ 5422435 w 7544313"/>
                <a:gd name="connsiteY18" fmla="*/ 2262930 h 5784389"/>
                <a:gd name="connsiteX19" fmla="*/ 4256093 w 7544313"/>
                <a:gd name="connsiteY19" fmla="*/ 1096587 h 5784389"/>
                <a:gd name="connsiteX20" fmla="*/ 4256093 w 7544313"/>
                <a:gd name="connsiteY20" fmla="*/ 188144 h 5784389"/>
                <a:gd name="connsiteX21" fmla="*/ 4710315 w 7544313"/>
                <a:gd name="connsiteY21" fmla="*/ 0 h 5784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44313" h="5784389">
                  <a:moveTo>
                    <a:pt x="4710315" y="0"/>
                  </a:moveTo>
                  <a:cubicBezTo>
                    <a:pt x="4874713" y="0"/>
                    <a:pt x="5039107" y="62713"/>
                    <a:pt x="5164538" y="188144"/>
                  </a:cubicBezTo>
                  <a:lnTo>
                    <a:pt x="7343753" y="2367358"/>
                  </a:lnTo>
                  <a:cubicBezTo>
                    <a:pt x="7375110" y="2398716"/>
                    <a:pt x="7403341" y="2432905"/>
                    <a:pt x="7428050" y="2469120"/>
                  </a:cubicBezTo>
                  <a:lnTo>
                    <a:pt x="7438311" y="2487626"/>
                  </a:lnTo>
                  <a:lnTo>
                    <a:pt x="7479289" y="2563973"/>
                  </a:lnTo>
                  <a:cubicBezTo>
                    <a:pt x="7520342" y="2657385"/>
                    <a:pt x="7544313" y="2769994"/>
                    <a:pt x="7544313" y="2891210"/>
                  </a:cubicBezTo>
                  <a:cubicBezTo>
                    <a:pt x="7544313" y="3012426"/>
                    <a:pt x="7520342" y="3125035"/>
                    <a:pt x="7479289" y="3218447"/>
                  </a:cubicBezTo>
                  <a:lnTo>
                    <a:pt x="7454433" y="3276193"/>
                  </a:lnTo>
                  <a:lnTo>
                    <a:pt x="7421357" y="3318247"/>
                  </a:lnTo>
                  <a:cubicBezTo>
                    <a:pt x="7391886" y="3351882"/>
                    <a:pt x="7357304" y="3385674"/>
                    <a:pt x="7325947" y="3417030"/>
                  </a:cubicBezTo>
                  <a:lnTo>
                    <a:pt x="5146732" y="5596244"/>
                  </a:lnTo>
                  <a:cubicBezTo>
                    <a:pt x="4895873" y="5847104"/>
                    <a:pt x="4489147" y="5847104"/>
                    <a:pt x="4238287" y="5596244"/>
                  </a:cubicBezTo>
                  <a:cubicBezTo>
                    <a:pt x="3987430" y="5345384"/>
                    <a:pt x="3987430" y="4938661"/>
                    <a:pt x="4238287" y="4687801"/>
                  </a:cubicBezTo>
                  <a:lnTo>
                    <a:pt x="5378425" y="3547663"/>
                  </a:lnTo>
                  <a:lnTo>
                    <a:pt x="642367" y="3547663"/>
                  </a:lnTo>
                  <a:cubicBezTo>
                    <a:pt x="287598" y="3547663"/>
                    <a:pt x="0" y="3260065"/>
                    <a:pt x="0" y="2905296"/>
                  </a:cubicBezTo>
                  <a:cubicBezTo>
                    <a:pt x="0" y="2550527"/>
                    <a:pt x="287598" y="2262930"/>
                    <a:pt x="642367" y="2262930"/>
                  </a:cubicBezTo>
                  <a:lnTo>
                    <a:pt x="5422435" y="2262930"/>
                  </a:lnTo>
                  <a:lnTo>
                    <a:pt x="4256093" y="1096587"/>
                  </a:lnTo>
                  <a:cubicBezTo>
                    <a:pt x="4005235" y="845727"/>
                    <a:pt x="4005235" y="439004"/>
                    <a:pt x="4256093" y="188144"/>
                  </a:cubicBezTo>
                  <a:cubicBezTo>
                    <a:pt x="4381524" y="62713"/>
                    <a:pt x="4545918" y="0"/>
                    <a:pt x="4710315" y="0"/>
                  </a:cubicBezTo>
                  <a:close/>
                </a:path>
              </a:pathLst>
            </a:custGeom>
          </p:spPr>
          <p:style>
            <a:lnRef idx="2">
              <a:schemeClr val="dk1">
                <a:shade val="50000"/>
              </a:schemeClr>
            </a:lnRef>
            <a:fillRef idx="1">
              <a:schemeClr val="dk1"/>
            </a:fillRef>
            <a:effectRef idx="0">
              <a:schemeClr val="dk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graphicFrame>
          <p:nvGraphicFramePr>
            <p:cNvPr id="1073742859" name="对象 1073742858"/>
            <p:cNvGraphicFramePr>
              <a:graphicFrameLocks noChangeAspect="1"/>
            </p:cNvGraphicFramePr>
            <p:nvPr/>
          </p:nvGraphicFramePr>
          <p:xfrm>
            <a:off x="2591" y="9485"/>
            <a:ext cx="5502" cy="1288"/>
          </p:xfrm>
          <a:graphic>
            <a:graphicData uri="http://schemas.openxmlformats.org/presentationml/2006/ole">
              <mc:AlternateContent xmlns:mc="http://schemas.openxmlformats.org/markup-compatibility/2006">
                <mc:Choice xmlns:v="urn:schemas-microsoft-com:vml" Requires="v">
                  <p:oleObj spid="_x0000_s21" name="" r:id="rId6" imgW="977900" imgH="228600" progId="Unknown">
                    <p:embed/>
                  </p:oleObj>
                </mc:Choice>
                <mc:Fallback>
                  <p:oleObj name="" r:id="rId6" imgW="977900" imgH="228600" progId="Unknown">
                    <p:embed/>
                    <p:pic>
                      <p:nvPicPr>
                        <p:cNvPr id="0" name="图片 5"/>
                        <p:cNvPicPr/>
                        <p:nvPr/>
                      </p:nvPicPr>
                      <p:blipFill>
                        <a:blip r:embed="rId7"/>
                        <a:stretch>
                          <a:fillRect/>
                        </a:stretch>
                      </p:blipFill>
                      <p:spPr>
                        <a:xfrm>
                          <a:off x="2591" y="9485"/>
                          <a:ext cx="5502" cy="1288"/>
                        </a:xfrm>
                        <a:prstGeom prst="rect">
                          <a:avLst/>
                        </a:prstGeom>
                        <a:noFill/>
                        <a:ln w="38100">
                          <a:noFill/>
                          <a:miter/>
                        </a:ln>
                      </p:spPr>
                    </p:pic>
                  </p:oleObj>
                </mc:Fallback>
              </mc:AlternateContent>
            </a:graphicData>
          </a:graphic>
        </p:graphicFrame>
      </p:grpSp>
      <p:pic>
        <p:nvPicPr>
          <p:cNvPr id="22" name="内容占位符 9"/>
          <p:cNvPicPr>
            <a:picLocks noChangeAspect="1"/>
          </p:cNvPicPr>
          <p:nvPr/>
        </p:nvPicPr>
        <p:blipFill>
          <a:blip r:embed="rId8"/>
          <a:srcRect l="73374" t="1042" r="140" b="25356"/>
          <a:stretch>
            <a:fillRect/>
          </a:stretch>
        </p:blipFill>
        <p:spPr>
          <a:xfrm>
            <a:off x="8247380" y="1134745"/>
            <a:ext cx="3442970" cy="3758565"/>
          </a:xfrm>
          <a:prstGeom prst="rect">
            <a:avLst/>
          </a:prstGeom>
        </p:spPr>
      </p:pic>
      <p:pic>
        <p:nvPicPr>
          <p:cNvPr id="43" name="图片 4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a:xfrm>
            <a:off x="8160385" y="4585970"/>
            <a:ext cx="3169920" cy="75819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linds(horizont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linds(horizont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blinds(horizontal)">
                                      <p:cBhvr>
                                        <p:cTn id="2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flipV="1">
            <a:off x="1095375" y="404495"/>
            <a:ext cx="320040" cy="487045"/>
          </a:xfrm>
          <a:prstGeom prst="line">
            <a:avLst/>
          </a:prstGeom>
          <a:ln w="38100">
            <a:solidFill>
              <a:srgbClr val="20517C"/>
            </a:solidFill>
          </a:ln>
        </p:spPr>
        <p:style>
          <a:lnRef idx="1">
            <a:schemeClr val="accent1"/>
          </a:lnRef>
          <a:fillRef idx="0">
            <a:schemeClr val="accent1"/>
          </a:fillRef>
          <a:effectRef idx="0">
            <a:schemeClr val="accent1"/>
          </a:effectRef>
          <a:fontRef idx="minor">
            <a:schemeClr val="tx1"/>
          </a:fontRef>
        </p:style>
      </p:cxnSp>
      <p:sp>
        <p:nvSpPr>
          <p:cNvPr id="3" name="文本占位符 2"/>
          <p:cNvSpPr>
            <a:spLocks noGrp="1"/>
          </p:cNvSpPr>
          <p:nvPr>
            <p:ph type="body" sz="quarter" idx="12"/>
          </p:nvPr>
        </p:nvSpPr>
        <p:spPr>
          <a:xfrm>
            <a:off x="1323975" y="278765"/>
            <a:ext cx="5455285" cy="496570"/>
          </a:xfrm>
        </p:spPr>
        <p:txBody>
          <a:bodyPr/>
          <a:lstStyle/>
          <a:p>
            <a:r>
              <a:rPr lang="zh-CN" altLang="en-US" dirty="0">
                <a:sym typeface="+mn-ea"/>
              </a:rPr>
              <a:t>模型建立与理论分析</a:t>
            </a:r>
            <a:endParaRPr lang="zh-CN" altLang="en-US" dirty="0"/>
          </a:p>
          <a:p>
            <a:endParaRPr lang="zh-CN" altLang="en-US" dirty="0"/>
          </a:p>
        </p:txBody>
      </p:sp>
      <p:sp>
        <p:nvSpPr>
          <p:cNvPr id="5" name="文本占位符 1"/>
          <p:cNvSpPr>
            <a:spLocks noGrp="1"/>
          </p:cNvSpPr>
          <p:nvPr/>
        </p:nvSpPr>
        <p:spPr>
          <a:xfrm>
            <a:off x="459944" y="278936"/>
            <a:ext cx="864096" cy="1008063"/>
          </a:xfrm>
          <a:prstGeom prst="rect">
            <a:avLst/>
          </a:prstGeom>
        </p:spPr>
        <p:txBody>
          <a:bodyPr/>
          <a:lstStyle>
            <a:lvl1pPr marL="0" indent="0" algn="dist" defTabSz="914400" rtl="0" eaLnBrk="1" latinLnBrk="0" hangingPunct="1">
              <a:lnSpc>
                <a:spcPct val="90000"/>
              </a:lnSpc>
              <a:spcBef>
                <a:spcPts val="1000"/>
              </a:spcBef>
              <a:buFont typeface="Arial" panose="020B0604020202020204" pitchFamily="34" charset="0"/>
              <a:buNone/>
              <a:defRPr sz="4800" b="1" kern="1200">
                <a:solidFill>
                  <a:schemeClr val="bg1"/>
                </a:solidFill>
                <a:latin typeface="华文细黑" panose="02010600040101010101" pitchFamily="2" charset="-122"/>
                <a:ea typeface="华文细黑" panose="02010600040101010101" pitchFamily="2"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02</a:t>
            </a:r>
            <a:endParaRPr lang="zh-CN" altLang="en-US" dirty="0"/>
          </a:p>
        </p:txBody>
      </p:sp>
      <p:sp>
        <p:nvSpPr>
          <p:cNvPr id="6" name="文本占位符 2"/>
          <p:cNvSpPr>
            <a:spLocks noGrp="1"/>
          </p:cNvSpPr>
          <p:nvPr/>
        </p:nvSpPr>
        <p:spPr>
          <a:xfrm>
            <a:off x="1343660" y="278765"/>
            <a:ext cx="5484495" cy="4965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000" kern="1200" baseline="0">
                <a:solidFill>
                  <a:schemeClr val="bg1"/>
                </a:solidFill>
                <a:latin typeface="微软雅黑" panose="020B0503020204020204" pitchFamily="34" charset="-122"/>
                <a:ea typeface="微软雅黑"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zh-CN" altLang="en-US" dirty="0"/>
          </a:p>
        </p:txBody>
      </p:sp>
      <p:graphicFrame>
        <p:nvGraphicFramePr>
          <p:cNvPr id="1073742860" name="对象 1073742859"/>
          <p:cNvGraphicFramePr>
            <a:graphicFrameLocks noChangeAspect="1"/>
          </p:cNvGraphicFramePr>
          <p:nvPr/>
        </p:nvGraphicFramePr>
        <p:xfrm>
          <a:off x="311150" y="1825625"/>
          <a:ext cx="5227320" cy="3946525"/>
        </p:xfrm>
        <a:graphic>
          <a:graphicData uri="http://schemas.openxmlformats.org/presentationml/2006/ole">
            <mc:AlternateContent xmlns:mc="http://schemas.openxmlformats.org/markup-compatibility/2006">
              <mc:Choice xmlns:v="urn:schemas-microsoft-com:vml" Requires="v">
                <p:oleObj spid="_x0000_s7" name="" r:id="rId1" imgW="2590800" imgH="1955800" progId="Unknown">
                  <p:embed/>
                </p:oleObj>
              </mc:Choice>
              <mc:Fallback>
                <p:oleObj name="" r:id="rId1" imgW="2590800" imgH="1955800" progId="Unknown">
                  <p:embed/>
                  <p:pic>
                    <p:nvPicPr>
                      <p:cNvPr id="0" name="图片 3075"/>
                      <p:cNvPicPr/>
                      <p:nvPr/>
                    </p:nvPicPr>
                    <p:blipFill>
                      <a:blip r:embed="rId2"/>
                      <a:stretch>
                        <a:fillRect/>
                      </a:stretch>
                    </p:blipFill>
                    <p:spPr>
                      <a:xfrm>
                        <a:off x="311150" y="1825625"/>
                        <a:ext cx="5227320" cy="3946525"/>
                      </a:xfrm>
                      <a:prstGeom prst="rect">
                        <a:avLst/>
                      </a:prstGeom>
                      <a:noFill/>
                      <a:ln w="38100">
                        <a:noFill/>
                        <a:miter/>
                      </a:ln>
                    </p:spPr>
                  </p:pic>
                </p:oleObj>
              </mc:Fallback>
            </mc:AlternateContent>
          </a:graphicData>
        </a:graphic>
      </p:graphicFrame>
      <p:graphicFrame>
        <p:nvGraphicFramePr>
          <p:cNvPr id="1073742861" name="对象 1073742860"/>
          <p:cNvGraphicFramePr>
            <a:graphicFrameLocks noChangeAspect="1"/>
          </p:cNvGraphicFramePr>
          <p:nvPr/>
        </p:nvGraphicFramePr>
        <p:xfrm>
          <a:off x="6676390" y="1825625"/>
          <a:ext cx="4883150" cy="3937000"/>
        </p:xfrm>
        <a:graphic>
          <a:graphicData uri="http://schemas.openxmlformats.org/presentationml/2006/ole">
            <mc:AlternateContent xmlns:mc="http://schemas.openxmlformats.org/markup-compatibility/2006">
              <mc:Choice xmlns:v="urn:schemas-microsoft-com:vml" Requires="v">
                <p:oleObj spid="_x0000_s8" name="" r:id="rId3" imgW="2425700" imgH="1955800" progId="Unknown">
                  <p:embed/>
                </p:oleObj>
              </mc:Choice>
              <mc:Fallback>
                <p:oleObj name="" r:id="rId3" imgW="2425700" imgH="1955800" progId="Unknown">
                  <p:embed/>
                  <p:pic>
                    <p:nvPicPr>
                      <p:cNvPr id="0" name="图片 3"/>
                      <p:cNvPicPr/>
                      <p:nvPr/>
                    </p:nvPicPr>
                    <p:blipFill>
                      <a:blip r:embed="rId4"/>
                      <a:stretch>
                        <a:fillRect/>
                      </a:stretch>
                    </p:blipFill>
                    <p:spPr>
                      <a:xfrm>
                        <a:off x="6676390" y="1825625"/>
                        <a:ext cx="4883150" cy="3937000"/>
                      </a:xfrm>
                      <a:prstGeom prst="rect">
                        <a:avLst/>
                      </a:prstGeom>
                      <a:noFill/>
                      <a:ln w="38100">
                        <a:noFill/>
                        <a:miter/>
                      </a:ln>
                    </p:spPr>
                  </p:pic>
                </p:oleObj>
              </mc:Fallback>
            </mc:AlternateContent>
          </a:graphicData>
        </a:graphic>
      </p:graphicFrame>
      <p:sp>
        <p:nvSpPr>
          <p:cNvPr id="17" name=" 17"/>
          <p:cNvSpPr/>
          <p:nvPr/>
        </p:nvSpPr>
        <p:spPr>
          <a:xfrm>
            <a:off x="5735955" y="3356610"/>
            <a:ext cx="864235" cy="720090"/>
          </a:xfrm>
          <a:custGeom>
            <a:avLst/>
            <a:gdLst>
              <a:gd name="connsiteX0" fmla="*/ 4710315 w 7544313"/>
              <a:gd name="connsiteY0" fmla="*/ 0 h 5784389"/>
              <a:gd name="connsiteX1" fmla="*/ 5164538 w 7544313"/>
              <a:gd name="connsiteY1" fmla="*/ 188144 h 5784389"/>
              <a:gd name="connsiteX2" fmla="*/ 7343753 w 7544313"/>
              <a:gd name="connsiteY2" fmla="*/ 2367358 h 5784389"/>
              <a:gd name="connsiteX3" fmla="*/ 7428050 w 7544313"/>
              <a:gd name="connsiteY3" fmla="*/ 2469120 h 5784389"/>
              <a:gd name="connsiteX4" fmla="*/ 7438311 w 7544313"/>
              <a:gd name="connsiteY4" fmla="*/ 2487626 h 5784389"/>
              <a:gd name="connsiteX5" fmla="*/ 7479289 w 7544313"/>
              <a:gd name="connsiteY5" fmla="*/ 2563973 h 5784389"/>
              <a:gd name="connsiteX6" fmla="*/ 7544313 w 7544313"/>
              <a:gd name="connsiteY6" fmla="*/ 2891210 h 5784389"/>
              <a:gd name="connsiteX7" fmla="*/ 7479289 w 7544313"/>
              <a:gd name="connsiteY7" fmla="*/ 3218447 h 5784389"/>
              <a:gd name="connsiteX8" fmla="*/ 7454433 w 7544313"/>
              <a:gd name="connsiteY8" fmla="*/ 3276193 h 5784389"/>
              <a:gd name="connsiteX9" fmla="*/ 7421357 w 7544313"/>
              <a:gd name="connsiteY9" fmla="*/ 3318247 h 5784389"/>
              <a:gd name="connsiteX10" fmla="*/ 7325947 w 7544313"/>
              <a:gd name="connsiteY10" fmla="*/ 3417030 h 5784389"/>
              <a:gd name="connsiteX11" fmla="*/ 5146732 w 7544313"/>
              <a:gd name="connsiteY11" fmla="*/ 5596244 h 5784389"/>
              <a:gd name="connsiteX12" fmla="*/ 4238287 w 7544313"/>
              <a:gd name="connsiteY12" fmla="*/ 5596244 h 5784389"/>
              <a:gd name="connsiteX13" fmla="*/ 4238287 w 7544313"/>
              <a:gd name="connsiteY13" fmla="*/ 4687801 h 5784389"/>
              <a:gd name="connsiteX14" fmla="*/ 5378425 w 7544313"/>
              <a:gd name="connsiteY14" fmla="*/ 3547663 h 5784389"/>
              <a:gd name="connsiteX15" fmla="*/ 642367 w 7544313"/>
              <a:gd name="connsiteY15" fmla="*/ 3547663 h 5784389"/>
              <a:gd name="connsiteX16" fmla="*/ 0 w 7544313"/>
              <a:gd name="connsiteY16" fmla="*/ 2905296 h 5784389"/>
              <a:gd name="connsiteX17" fmla="*/ 642367 w 7544313"/>
              <a:gd name="connsiteY17" fmla="*/ 2262930 h 5784389"/>
              <a:gd name="connsiteX18" fmla="*/ 5422435 w 7544313"/>
              <a:gd name="connsiteY18" fmla="*/ 2262930 h 5784389"/>
              <a:gd name="connsiteX19" fmla="*/ 4256093 w 7544313"/>
              <a:gd name="connsiteY19" fmla="*/ 1096587 h 5784389"/>
              <a:gd name="connsiteX20" fmla="*/ 4256093 w 7544313"/>
              <a:gd name="connsiteY20" fmla="*/ 188144 h 5784389"/>
              <a:gd name="connsiteX21" fmla="*/ 4710315 w 7544313"/>
              <a:gd name="connsiteY21" fmla="*/ 0 h 5784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44313" h="5784389">
                <a:moveTo>
                  <a:pt x="4710315" y="0"/>
                </a:moveTo>
                <a:cubicBezTo>
                  <a:pt x="4874713" y="0"/>
                  <a:pt x="5039107" y="62713"/>
                  <a:pt x="5164538" y="188144"/>
                </a:cubicBezTo>
                <a:lnTo>
                  <a:pt x="7343753" y="2367358"/>
                </a:lnTo>
                <a:cubicBezTo>
                  <a:pt x="7375110" y="2398716"/>
                  <a:pt x="7403341" y="2432905"/>
                  <a:pt x="7428050" y="2469120"/>
                </a:cubicBezTo>
                <a:lnTo>
                  <a:pt x="7438311" y="2487626"/>
                </a:lnTo>
                <a:lnTo>
                  <a:pt x="7479289" y="2563973"/>
                </a:lnTo>
                <a:cubicBezTo>
                  <a:pt x="7520342" y="2657385"/>
                  <a:pt x="7544313" y="2769994"/>
                  <a:pt x="7544313" y="2891210"/>
                </a:cubicBezTo>
                <a:cubicBezTo>
                  <a:pt x="7544313" y="3012426"/>
                  <a:pt x="7520342" y="3125035"/>
                  <a:pt x="7479289" y="3218447"/>
                </a:cubicBezTo>
                <a:lnTo>
                  <a:pt x="7454433" y="3276193"/>
                </a:lnTo>
                <a:lnTo>
                  <a:pt x="7421357" y="3318247"/>
                </a:lnTo>
                <a:cubicBezTo>
                  <a:pt x="7391886" y="3351882"/>
                  <a:pt x="7357304" y="3385674"/>
                  <a:pt x="7325947" y="3417030"/>
                </a:cubicBezTo>
                <a:lnTo>
                  <a:pt x="5146732" y="5596244"/>
                </a:lnTo>
                <a:cubicBezTo>
                  <a:pt x="4895873" y="5847104"/>
                  <a:pt x="4489147" y="5847104"/>
                  <a:pt x="4238287" y="5596244"/>
                </a:cubicBezTo>
                <a:cubicBezTo>
                  <a:pt x="3987430" y="5345384"/>
                  <a:pt x="3987430" y="4938661"/>
                  <a:pt x="4238287" y="4687801"/>
                </a:cubicBezTo>
                <a:lnTo>
                  <a:pt x="5378425" y="3547663"/>
                </a:lnTo>
                <a:lnTo>
                  <a:pt x="642367" y="3547663"/>
                </a:lnTo>
                <a:cubicBezTo>
                  <a:pt x="287598" y="3547663"/>
                  <a:pt x="0" y="3260065"/>
                  <a:pt x="0" y="2905296"/>
                </a:cubicBezTo>
                <a:cubicBezTo>
                  <a:pt x="0" y="2550527"/>
                  <a:pt x="287598" y="2262930"/>
                  <a:pt x="642367" y="2262930"/>
                </a:cubicBezTo>
                <a:lnTo>
                  <a:pt x="5422435" y="2262930"/>
                </a:lnTo>
                <a:lnTo>
                  <a:pt x="4256093" y="1096587"/>
                </a:lnTo>
                <a:cubicBezTo>
                  <a:pt x="4005235" y="845727"/>
                  <a:pt x="4005235" y="439004"/>
                  <a:pt x="4256093" y="188144"/>
                </a:cubicBezTo>
                <a:cubicBezTo>
                  <a:pt x="4381524" y="62713"/>
                  <a:pt x="4545918" y="0"/>
                  <a:pt x="4710315" y="0"/>
                </a:cubicBezTo>
                <a:close/>
              </a:path>
            </a:pathLst>
          </a:custGeom>
        </p:spPr>
        <p:style>
          <a:lnRef idx="0">
            <a:schemeClr val="dk1"/>
          </a:lnRef>
          <a:fillRef idx="3">
            <a:schemeClr val="dk1"/>
          </a:fillRef>
          <a:effectRef idx="3">
            <a:schemeClr val="dk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73742861"/>
                                        </p:tgtEl>
                                        <p:attrNameLst>
                                          <p:attrName>style.visibility</p:attrName>
                                        </p:attrNameLst>
                                      </p:cBhvr>
                                      <p:to>
                                        <p:strVal val="visible"/>
                                      </p:to>
                                    </p:set>
                                    <p:animEffect transition="in" filter="blinds(horizontal)">
                                      <p:cBhvr>
                                        <p:cTn id="12" dur="500"/>
                                        <p:tgtEl>
                                          <p:spTgt spid="1073742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flipV="1">
            <a:off x="1095375" y="404495"/>
            <a:ext cx="320040" cy="487045"/>
          </a:xfrm>
          <a:prstGeom prst="line">
            <a:avLst/>
          </a:prstGeom>
          <a:ln w="38100">
            <a:solidFill>
              <a:srgbClr val="20517C"/>
            </a:solidFill>
          </a:ln>
        </p:spPr>
        <p:style>
          <a:lnRef idx="1">
            <a:schemeClr val="accent1"/>
          </a:lnRef>
          <a:fillRef idx="0">
            <a:schemeClr val="accent1"/>
          </a:fillRef>
          <a:effectRef idx="0">
            <a:schemeClr val="accent1"/>
          </a:effectRef>
          <a:fontRef idx="minor">
            <a:schemeClr val="tx1"/>
          </a:fontRef>
        </p:style>
      </p:cxnSp>
      <p:sp>
        <p:nvSpPr>
          <p:cNvPr id="3" name="文本占位符 2"/>
          <p:cNvSpPr>
            <a:spLocks noGrp="1"/>
          </p:cNvSpPr>
          <p:nvPr>
            <p:ph type="body" sz="quarter" idx="12"/>
          </p:nvPr>
        </p:nvSpPr>
        <p:spPr>
          <a:xfrm>
            <a:off x="1323975" y="278765"/>
            <a:ext cx="5455285" cy="496570"/>
          </a:xfrm>
        </p:spPr>
        <p:txBody>
          <a:bodyPr/>
          <a:lstStyle/>
          <a:p>
            <a:r>
              <a:rPr lang="zh-CN" altLang="en-US" dirty="0">
                <a:sym typeface="+mn-ea"/>
              </a:rPr>
              <a:t>模型建立与理论分析</a:t>
            </a:r>
            <a:endParaRPr lang="zh-CN" altLang="en-US" dirty="0"/>
          </a:p>
          <a:p>
            <a:endParaRPr lang="zh-CN" altLang="en-US" dirty="0"/>
          </a:p>
        </p:txBody>
      </p:sp>
      <p:sp>
        <p:nvSpPr>
          <p:cNvPr id="5" name="文本占位符 1"/>
          <p:cNvSpPr>
            <a:spLocks noGrp="1"/>
          </p:cNvSpPr>
          <p:nvPr/>
        </p:nvSpPr>
        <p:spPr>
          <a:xfrm>
            <a:off x="459944" y="278936"/>
            <a:ext cx="864096" cy="1008063"/>
          </a:xfrm>
          <a:prstGeom prst="rect">
            <a:avLst/>
          </a:prstGeom>
        </p:spPr>
        <p:txBody>
          <a:bodyPr/>
          <a:lstStyle>
            <a:lvl1pPr marL="0" indent="0" algn="dist" defTabSz="914400" rtl="0" eaLnBrk="1" latinLnBrk="0" hangingPunct="1">
              <a:lnSpc>
                <a:spcPct val="90000"/>
              </a:lnSpc>
              <a:spcBef>
                <a:spcPts val="1000"/>
              </a:spcBef>
              <a:buFont typeface="Arial" panose="020B0604020202020204" pitchFamily="34" charset="0"/>
              <a:buNone/>
              <a:defRPr sz="4800" b="1" kern="1200">
                <a:solidFill>
                  <a:schemeClr val="bg1"/>
                </a:solidFill>
                <a:latin typeface="华文细黑" panose="02010600040101010101" pitchFamily="2" charset="-122"/>
                <a:ea typeface="华文细黑" panose="02010600040101010101" pitchFamily="2"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02</a:t>
            </a:r>
            <a:endParaRPr lang="zh-CN" altLang="en-US" dirty="0"/>
          </a:p>
        </p:txBody>
      </p:sp>
      <p:sp>
        <p:nvSpPr>
          <p:cNvPr id="6" name="文本占位符 2"/>
          <p:cNvSpPr>
            <a:spLocks noGrp="1"/>
          </p:cNvSpPr>
          <p:nvPr/>
        </p:nvSpPr>
        <p:spPr>
          <a:xfrm>
            <a:off x="1343660" y="278765"/>
            <a:ext cx="5484495" cy="4965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000" kern="1200" baseline="0">
                <a:solidFill>
                  <a:schemeClr val="bg1"/>
                </a:solidFill>
                <a:latin typeface="微软雅黑" panose="020B0503020204020204" pitchFamily="34" charset="-122"/>
                <a:ea typeface="微软雅黑"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zh-CN" altLang="en-US" dirty="0"/>
          </a:p>
        </p:txBody>
      </p:sp>
      <p:graphicFrame>
        <p:nvGraphicFramePr>
          <p:cNvPr id="2" name="对象 1"/>
          <p:cNvGraphicFramePr>
            <a:graphicFrameLocks noChangeAspect="1"/>
          </p:cNvGraphicFramePr>
          <p:nvPr/>
        </p:nvGraphicFramePr>
        <p:xfrm>
          <a:off x="3699510" y="2098040"/>
          <a:ext cx="5652135" cy="4486275"/>
        </p:xfrm>
        <a:graphic>
          <a:graphicData uri="http://schemas.openxmlformats.org/presentationml/2006/ole">
            <mc:AlternateContent xmlns:mc="http://schemas.openxmlformats.org/markup-compatibility/2006">
              <mc:Choice xmlns:v="urn:schemas-microsoft-com:vml" Requires="v">
                <p:oleObj spid="_x0000_s9" name="" r:id="rId1" imgW="3733800" imgH="2964180" progId="Paint.Picture">
                  <p:embed/>
                </p:oleObj>
              </mc:Choice>
              <mc:Fallback>
                <p:oleObj name="" r:id="rId1" imgW="3733800" imgH="2964180" progId="Paint.Picture">
                  <p:embed/>
                  <p:pic>
                    <p:nvPicPr>
                      <p:cNvPr id="0" name="图片 4"/>
                      <p:cNvPicPr/>
                      <p:nvPr/>
                    </p:nvPicPr>
                    <p:blipFill>
                      <a:blip r:embed="rId2"/>
                      <a:stretch>
                        <a:fillRect/>
                      </a:stretch>
                    </p:blipFill>
                    <p:spPr>
                      <a:xfrm>
                        <a:off x="3699510" y="2098040"/>
                        <a:ext cx="5652135" cy="4486275"/>
                      </a:xfrm>
                      <a:prstGeom prst="rect">
                        <a:avLst/>
                      </a:prstGeom>
                    </p:spPr>
                  </p:pic>
                </p:oleObj>
              </mc:Fallback>
            </mc:AlternateContent>
          </a:graphicData>
        </a:graphic>
      </p:graphicFrame>
      <p:sp>
        <p:nvSpPr>
          <p:cNvPr id="10" name="文本框 9"/>
          <p:cNvSpPr txBox="1"/>
          <p:nvPr/>
        </p:nvSpPr>
        <p:spPr>
          <a:xfrm>
            <a:off x="763905" y="1748790"/>
            <a:ext cx="3480435" cy="645160"/>
          </a:xfrm>
          <a:prstGeom prst="rect">
            <a:avLst/>
          </a:prstGeom>
          <a:noFill/>
        </p:spPr>
        <p:txBody>
          <a:bodyPr wrap="square" rtlCol="0">
            <a:spAutoFit/>
          </a:bodyPr>
          <a:p>
            <a:r>
              <a:rPr lang="zh-CN" altLang="en-US" sz="3600" b="1"/>
              <a:t>理论曲线</a:t>
            </a:r>
            <a:endParaRPr lang="zh-CN" altLang="en-US" sz="36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a:t>03</a:t>
            </a:r>
            <a:endParaRPr lang="zh-CN" altLang="en-US" dirty="0"/>
          </a:p>
        </p:txBody>
      </p:sp>
      <p:sp>
        <p:nvSpPr>
          <p:cNvPr id="3" name="文本占位符 2"/>
          <p:cNvSpPr>
            <a:spLocks noGrp="1"/>
          </p:cNvSpPr>
          <p:nvPr>
            <p:ph type="body" sz="quarter" idx="11"/>
          </p:nvPr>
        </p:nvSpPr>
        <p:spPr>
          <a:xfrm>
            <a:off x="4868545" y="3890645"/>
            <a:ext cx="2566035" cy="496570"/>
          </a:xfrm>
        </p:spPr>
        <p:txBody>
          <a:bodyPr/>
          <a:lstStyle/>
          <a:p>
            <a:r>
              <a:rPr lang="en-US" altLang="zh-CN" dirty="0"/>
              <a:t>PART  THREE</a:t>
            </a:r>
            <a:endParaRPr lang="zh-CN" altLang="en-US" dirty="0"/>
          </a:p>
        </p:txBody>
      </p:sp>
      <p:sp>
        <p:nvSpPr>
          <p:cNvPr id="4" name="文本占位符 3"/>
          <p:cNvSpPr>
            <a:spLocks noGrp="1"/>
          </p:cNvSpPr>
          <p:nvPr>
            <p:ph type="body" sz="quarter" idx="12"/>
          </p:nvPr>
        </p:nvSpPr>
        <p:spPr/>
        <p:txBody>
          <a:bodyPr/>
          <a:lstStyle/>
          <a:p>
            <a:r>
              <a:rPr lang="zh-CN" altLang="en-US" dirty="0">
                <a:sym typeface="+mn-ea"/>
              </a:rPr>
              <a:t>实验验证</a:t>
            </a:r>
            <a:endParaRPr lang="zh-CN" altLang="en-US" dirty="0"/>
          </a:p>
          <a:p>
            <a:endParaRPr lang="zh-CN" alt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flipV="1">
            <a:off x="1095375" y="404495"/>
            <a:ext cx="320040" cy="487045"/>
          </a:xfrm>
          <a:prstGeom prst="line">
            <a:avLst/>
          </a:prstGeom>
          <a:ln w="38100">
            <a:solidFill>
              <a:srgbClr val="20517C"/>
            </a:solidFill>
          </a:ln>
        </p:spPr>
        <p:style>
          <a:lnRef idx="1">
            <a:schemeClr val="accent1"/>
          </a:lnRef>
          <a:fillRef idx="0">
            <a:schemeClr val="accent1"/>
          </a:fillRef>
          <a:effectRef idx="0">
            <a:schemeClr val="accent1"/>
          </a:effectRef>
          <a:fontRef idx="minor">
            <a:schemeClr val="tx1"/>
          </a:fontRef>
        </p:style>
      </p:cxnSp>
      <p:sp>
        <p:nvSpPr>
          <p:cNvPr id="3" name="文本占位符 2"/>
          <p:cNvSpPr>
            <a:spLocks noGrp="1"/>
          </p:cNvSpPr>
          <p:nvPr>
            <p:ph type="body" sz="quarter" idx="12"/>
          </p:nvPr>
        </p:nvSpPr>
        <p:spPr>
          <a:xfrm>
            <a:off x="1323975" y="278765"/>
            <a:ext cx="5455285" cy="496570"/>
          </a:xfrm>
        </p:spPr>
        <p:txBody>
          <a:bodyPr/>
          <a:lstStyle/>
          <a:p>
            <a:endParaRPr lang="zh-CN" altLang="en-US" dirty="0"/>
          </a:p>
          <a:p>
            <a:endParaRPr lang="zh-CN" altLang="en-US" dirty="0"/>
          </a:p>
        </p:txBody>
      </p:sp>
      <p:sp>
        <p:nvSpPr>
          <p:cNvPr id="5" name="文本占位符 1"/>
          <p:cNvSpPr>
            <a:spLocks noGrp="1"/>
          </p:cNvSpPr>
          <p:nvPr/>
        </p:nvSpPr>
        <p:spPr>
          <a:xfrm>
            <a:off x="459944" y="278936"/>
            <a:ext cx="864096" cy="1008063"/>
          </a:xfrm>
          <a:prstGeom prst="rect">
            <a:avLst/>
          </a:prstGeom>
        </p:spPr>
        <p:txBody>
          <a:bodyPr/>
          <a:lstStyle>
            <a:lvl1pPr marL="0" indent="0" algn="dist" defTabSz="914400" rtl="0" eaLnBrk="1" latinLnBrk="0" hangingPunct="1">
              <a:lnSpc>
                <a:spcPct val="90000"/>
              </a:lnSpc>
              <a:spcBef>
                <a:spcPts val="1000"/>
              </a:spcBef>
              <a:buFont typeface="Arial" panose="020B0604020202020204" pitchFamily="34" charset="0"/>
              <a:buNone/>
              <a:defRPr sz="4800" b="1" kern="1200">
                <a:solidFill>
                  <a:schemeClr val="bg1"/>
                </a:solidFill>
                <a:latin typeface="华文细黑" panose="02010600040101010101" pitchFamily="2" charset="-122"/>
                <a:ea typeface="华文细黑" panose="02010600040101010101" pitchFamily="2"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03</a:t>
            </a:r>
            <a:endParaRPr lang="zh-CN" altLang="en-US" dirty="0"/>
          </a:p>
        </p:txBody>
      </p:sp>
      <p:sp>
        <p:nvSpPr>
          <p:cNvPr id="6" name="文本占位符 2"/>
          <p:cNvSpPr>
            <a:spLocks noGrp="1"/>
          </p:cNvSpPr>
          <p:nvPr/>
        </p:nvSpPr>
        <p:spPr>
          <a:xfrm>
            <a:off x="1343660" y="278765"/>
            <a:ext cx="5484495" cy="4965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000" kern="1200" baseline="0">
                <a:solidFill>
                  <a:schemeClr val="bg1"/>
                </a:solidFill>
                <a:latin typeface="微软雅黑" panose="020B0503020204020204" pitchFamily="34" charset="-122"/>
                <a:ea typeface="微软雅黑"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sym typeface="+mn-ea"/>
              </a:rPr>
              <a:t>实验验证 </a:t>
            </a:r>
            <a:r>
              <a:rPr lang="en-US" altLang="zh-CN" dirty="0">
                <a:sym typeface="+mn-ea"/>
              </a:rPr>
              <a:t>· </a:t>
            </a:r>
            <a:r>
              <a:rPr lang="zh-CN" altLang="en-US" dirty="0">
                <a:sym typeface="+mn-ea"/>
              </a:rPr>
              <a:t>实验器材</a:t>
            </a:r>
            <a:endParaRPr lang="zh-CN" altLang="en-US" dirty="0"/>
          </a:p>
          <a:p>
            <a:endParaRPr lang="en-US" altLang="zh-CN" dirty="0">
              <a:sym typeface="+mn-ea"/>
            </a:endParaRPr>
          </a:p>
        </p:txBody>
      </p:sp>
      <p:grpSp>
        <p:nvGrpSpPr>
          <p:cNvPr id="13" name="组合 12"/>
          <p:cNvGrpSpPr/>
          <p:nvPr/>
        </p:nvGrpSpPr>
        <p:grpSpPr>
          <a:xfrm>
            <a:off x="-2540" y="1119505"/>
            <a:ext cx="7955915" cy="4430395"/>
            <a:chOff x="3306" y="1834"/>
            <a:chExt cx="10584" cy="6624"/>
          </a:xfrm>
        </p:grpSpPr>
        <p:pic>
          <p:nvPicPr>
            <p:cNvPr id="7" name="图片 6"/>
            <p:cNvPicPr>
              <a:picLocks noChangeAspect="1"/>
            </p:cNvPicPr>
            <p:nvPr/>
          </p:nvPicPr>
          <p:blipFill>
            <a:blip r:embed="rId1"/>
            <a:stretch>
              <a:fillRect/>
            </a:stretch>
          </p:blipFill>
          <p:spPr>
            <a:xfrm>
              <a:off x="8566" y="1834"/>
              <a:ext cx="5324" cy="6624"/>
            </a:xfrm>
            <a:prstGeom prst="rect">
              <a:avLst/>
            </a:prstGeom>
          </p:spPr>
        </p:pic>
        <p:pic>
          <p:nvPicPr>
            <p:cNvPr id="8" name="图片 7"/>
            <p:cNvPicPr>
              <a:picLocks noChangeAspect="1"/>
            </p:cNvPicPr>
            <p:nvPr/>
          </p:nvPicPr>
          <p:blipFill>
            <a:blip r:embed="rId2"/>
            <a:stretch>
              <a:fillRect/>
            </a:stretch>
          </p:blipFill>
          <p:spPr>
            <a:xfrm>
              <a:off x="3306" y="1834"/>
              <a:ext cx="5260" cy="6624"/>
            </a:xfrm>
            <a:prstGeom prst="rect">
              <a:avLst/>
            </a:prstGeom>
          </p:spPr>
        </p:pic>
      </p:grpSp>
      <p:pic>
        <p:nvPicPr>
          <p:cNvPr id="15" name="图片 14"/>
          <p:cNvPicPr>
            <a:picLocks noChangeAspect="1"/>
          </p:cNvPicPr>
          <p:nvPr/>
        </p:nvPicPr>
        <p:blipFill>
          <a:blip r:embed="rId3"/>
          <a:srcRect r="5023" b="731"/>
          <a:stretch>
            <a:fillRect/>
          </a:stretch>
        </p:blipFill>
        <p:spPr>
          <a:xfrm>
            <a:off x="7872095" y="1118870"/>
            <a:ext cx="4371340" cy="4431030"/>
          </a:xfrm>
          <a:prstGeom prst="rect">
            <a:avLst/>
          </a:prstGeom>
        </p:spPr>
      </p:pic>
      <p:sp>
        <p:nvSpPr>
          <p:cNvPr id="2" name="文本框 1"/>
          <p:cNvSpPr txBox="1"/>
          <p:nvPr/>
        </p:nvSpPr>
        <p:spPr>
          <a:xfrm>
            <a:off x="915035" y="5792470"/>
            <a:ext cx="10074910" cy="829945"/>
          </a:xfrm>
          <a:prstGeom prst="rect">
            <a:avLst/>
          </a:prstGeom>
          <a:noFill/>
        </p:spPr>
        <p:txBody>
          <a:bodyPr wrap="square" rtlCol="0" anchor="t">
            <a:spAutoFit/>
          </a:bodyPr>
          <a:p>
            <a:r>
              <a:rPr lang="zh-CN" altLang="en-US" sz="2400">
                <a:sym typeface="+mn-ea"/>
              </a:rPr>
              <a:t>实验仪器：</a:t>
            </a:r>
            <a:endParaRPr lang="zh-CN" altLang="en-US" sz="2400">
              <a:sym typeface="+mn-ea"/>
            </a:endParaRPr>
          </a:p>
          <a:p>
            <a:r>
              <a:rPr lang="zh-CN" altLang="en-US" sz="2400">
                <a:sym typeface="+mn-ea"/>
              </a:rPr>
              <a:t>       自制沙漏、自制舵机、电子天平、挡板、热熔枪、热熔胶、计算机。</a:t>
            </a:r>
            <a:endParaRPr lang="zh-CN" altLang="en-US" sz="240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flipV="1">
            <a:off x="1095375" y="404495"/>
            <a:ext cx="320040" cy="487045"/>
          </a:xfrm>
          <a:prstGeom prst="line">
            <a:avLst/>
          </a:prstGeom>
          <a:ln w="38100">
            <a:solidFill>
              <a:srgbClr val="20517C"/>
            </a:solidFill>
          </a:ln>
        </p:spPr>
        <p:style>
          <a:lnRef idx="1">
            <a:schemeClr val="accent1"/>
          </a:lnRef>
          <a:fillRef idx="0">
            <a:schemeClr val="accent1"/>
          </a:fillRef>
          <a:effectRef idx="0">
            <a:schemeClr val="accent1"/>
          </a:effectRef>
          <a:fontRef idx="minor">
            <a:schemeClr val="tx1"/>
          </a:fontRef>
        </p:style>
      </p:cxnSp>
      <p:sp>
        <p:nvSpPr>
          <p:cNvPr id="3" name="文本占位符 2"/>
          <p:cNvSpPr>
            <a:spLocks noGrp="1"/>
          </p:cNvSpPr>
          <p:nvPr>
            <p:ph type="body" sz="quarter" idx="12"/>
          </p:nvPr>
        </p:nvSpPr>
        <p:spPr>
          <a:xfrm>
            <a:off x="1323975" y="278765"/>
            <a:ext cx="5455285" cy="496570"/>
          </a:xfrm>
        </p:spPr>
        <p:txBody>
          <a:bodyPr/>
          <a:lstStyle/>
          <a:p>
            <a:endParaRPr lang="zh-CN" altLang="en-US" dirty="0"/>
          </a:p>
          <a:p>
            <a:endParaRPr lang="zh-CN" altLang="en-US" dirty="0"/>
          </a:p>
        </p:txBody>
      </p:sp>
      <p:sp>
        <p:nvSpPr>
          <p:cNvPr id="5" name="文本占位符 1"/>
          <p:cNvSpPr>
            <a:spLocks noGrp="1"/>
          </p:cNvSpPr>
          <p:nvPr/>
        </p:nvSpPr>
        <p:spPr>
          <a:xfrm>
            <a:off x="459944" y="278936"/>
            <a:ext cx="864096" cy="1008063"/>
          </a:xfrm>
          <a:prstGeom prst="rect">
            <a:avLst/>
          </a:prstGeom>
        </p:spPr>
        <p:txBody>
          <a:bodyPr/>
          <a:lstStyle>
            <a:lvl1pPr marL="0" indent="0" algn="dist" defTabSz="914400" rtl="0" eaLnBrk="1" latinLnBrk="0" hangingPunct="1">
              <a:lnSpc>
                <a:spcPct val="90000"/>
              </a:lnSpc>
              <a:spcBef>
                <a:spcPts val="1000"/>
              </a:spcBef>
              <a:buFont typeface="Arial" panose="020B0604020202020204" pitchFamily="34" charset="0"/>
              <a:buNone/>
              <a:defRPr sz="4800" b="1" kern="1200">
                <a:solidFill>
                  <a:schemeClr val="bg1"/>
                </a:solidFill>
                <a:latin typeface="华文细黑" panose="02010600040101010101" pitchFamily="2" charset="-122"/>
                <a:ea typeface="华文细黑" panose="02010600040101010101" pitchFamily="2"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03</a:t>
            </a:r>
            <a:endParaRPr lang="zh-CN" altLang="en-US" dirty="0"/>
          </a:p>
        </p:txBody>
      </p:sp>
      <p:sp>
        <p:nvSpPr>
          <p:cNvPr id="6" name="文本占位符 2"/>
          <p:cNvSpPr>
            <a:spLocks noGrp="1"/>
          </p:cNvSpPr>
          <p:nvPr/>
        </p:nvSpPr>
        <p:spPr>
          <a:xfrm>
            <a:off x="1343660" y="278765"/>
            <a:ext cx="5484495" cy="4965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000" kern="1200" baseline="0">
                <a:solidFill>
                  <a:schemeClr val="bg1"/>
                </a:solidFill>
                <a:latin typeface="微软雅黑" panose="020B0503020204020204" pitchFamily="34" charset="-122"/>
                <a:ea typeface="微软雅黑"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sym typeface="+mn-ea"/>
              </a:rPr>
              <a:t>实验验证 </a:t>
            </a:r>
            <a:r>
              <a:rPr lang="en-US" altLang="zh-CN" dirty="0">
                <a:sym typeface="+mn-ea"/>
              </a:rPr>
              <a:t>· </a:t>
            </a:r>
            <a:r>
              <a:rPr lang="zh-CN" altLang="en-US" dirty="0">
                <a:sym typeface="+mn-ea"/>
              </a:rPr>
              <a:t>实验过程</a:t>
            </a:r>
            <a:endParaRPr lang="zh-CN" altLang="en-US" dirty="0">
              <a:sym typeface="+mn-ea"/>
            </a:endParaRPr>
          </a:p>
          <a:p>
            <a:endParaRPr lang="en-US" altLang="zh-CN" dirty="0">
              <a:sym typeface="+mn-ea"/>
            </a:endParaRPr>
          </a:p>
        </p:txBody>
      </p:sp>
      <p:pic>
        <p:nvPicPr>
          <p:cNvPr id="9" name="VID20171028163736">
            <a:hlinkClick r:id="" action="ppaction://media"/>
          </p:cNvPr>
          <p:cNvPicPr/>
          <p:nvPr>
            <a:videoFile r:link="rId1"/>
            <p:extLst>
              <p:ext uri="{DAA4B4D4-6D71-4841-9C94-3DE7FCFB9230}">
                <p14:media xmlns:p14="http://schemas.microsoft.com/office/powerpoint/2010/main" r:link="rId2"/>
              </p:ext>
            </p:extLst>
          </p:nvPr>
        </p:nvPicPr>
        <p:blipFill>
          <a:blip r:embed="rId3"/>
          <a:stretch>
            <a:fillRect/>
          </a:stretch>
        </p:blipFill>
        <p:spPr>
          <a:xfrm>
            <a:off x="654050" y="1195070"/>
            <a:ext cx="10622280" cy="516318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9"/>
                </p:tgtEl>
              </p:cMediaNode>
            </p:video>
            <p:seq concurrent="1" nextAc="seek">
              <p:cTn id="3" restart="whenNotActive" fill="hold" evtFilter="cancelBubble" nodeType="interactiveSeq">
                <p:stCondLst>
                  <p:cond evt="onClick" delay="0">
                    <p:tgtEl>
                      <p:spTgt spid="9"/>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flipV="1">
            <a:off x="1095375" y="404495"/>
            <a:ext cx="320040" cy="487045"/>
          </a:xfrm>
          <a:prstGeom prst="line">
            <a:avLst/>
          </a:prstGeom>
          <a:ln w="38100">
            <a:solidFill>
              <a:srgbClr val="20517C"/>
            </a:solidFill>
          </a:ln>
        </p:spPr>
        <p:style>
          <a:lnRef idx="1">
            <a:schemeClr val="accent1"/>
          </a:lnRef>
          <a:fillRef idx="0">
            <a:schemeClr val="accent1"/>
          </a:fillRef>
          <a:effectRef idx="0">
            <a:schemeClr val="accent1"/>
          </a:effectRef>
          <a:fontRef idx="minor">
            <a:schemeClr val="tx1"/>
          </a:fontRef>
        </p:style>
      </p:cxnSp>
      <p:sp>
        <p:nvSpPr>
          <p:cNvPr id="3" name="文本占位符 2"/>
          <p:cNvSpPr>
            <a:spLocks noGrp="1"/>
          </p:cNvSpPr>
          <p:nvPr>
            <p:ph type="body" sz="quarter" idx="12"/>
          </p:nvPr>
        </p:nvSpPr>
        <p:spPr>
          <a:xfrm>
            <a:off x="1323975" y="278765"/>
            <a:ext cx="5455285" cy="496570"/>
          </a:xfrm>
        </p:spPr>
        <p:txBody>
          <a:bodyPr/>
          <a:lstStyle/>
          <a:p>
            <a:endParaRPr lang="zh-CN" altLang="en-US" dirty="0"/>
          </a:p>
          <a:p>
            <a:endParaRPr lang="zh-CN" altLang="en-US" dirty="0"/>
          </a:p>
        </p:txBody>
      </p:sp>
      <p:sp>
        <p:nvSpPr>
          <p:cNvPr id="5" name="文本占位符 1"/>
          <p:cNvSpPr>
            <a:spLocks noGrp="1"/>
          </p:cNvSpPr>
          <p:nvPr/>
        </p:nvSpPr>
        <p:spPr>
          <a:xfrm>
            <a:off x="459944" y="278936"/>
            <a:ext cx="864096" cy="1008063"/>
          </a:xfrm>
          <a:prstGeom prst="rect">
            <a:avLst/>
          </a:prstGeom>
        </p:spPr>
        <p:txBody>
          <a:bodyPr/>
          <a:lstStyle>
            <a:lvl1pPr marL="0" indent="0" algn="dist" defTabSz="914400" rtl="0" eaLnBrk="1" latinLnBrk="0" hangingPunct="1">
              <a:lnSpc>
                <a:spcPct val="90000"/>
              </a:lnSpc>
              <a:spcBef>
                <a:spcPts val="1000"/>
              </a:spcBef>
              <a:buFont typeface="Arial" panose="020B0604020202020204" pitchFamily="34" charset="0"/>
              <a:buNone/>
              <a:defRPr sz="4800" b="1" kern="1200">
                <a:solidFill>
                  <a:schemeClr val="bg1"/>
                </a:solidFill>
                <a:latin typeface="华文细黑" panose="02010600040101010101" pitchFamily="2" charset="-122"/>
                <a:ea typeface="华文细黑" panose="02010600040101010101" pitchFamily="2"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03</a:t>
            </a:r>
            <a:endParaRPr lang="zh-CN" altLang="en-US" dirty="0"/>
          </a:p>
        </p:txBody>
      </p:sp>
      <p:sp>
        <p:nvSpPr>
          <p:cNvPr id="6" name="文本占位符 2"/>
          <p:cNvSpPr>
            <a:spLocks noGrp="1"/>
          </p:cNvSpPr>
          <p:nvPr/>
        </p:nvSpPr>
        <p:spPr>
          <a:xfrm>
            <a:off x="1343660" y="278765"/>
            <a:ext cx="5484495" cy="4965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000" kern="1200" baseline="0">
                <a:solidFill>
                  <a:schemeClr val="bg1"/>
                </a:solidFill>
                <a:latin typeface="微软雅黑" panose="020B0503020204020204" pitchFamily="34" charset="-122"/>
                <a:ea typeface="微软雅黑"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sym typeface="+mn-ea"/>
              </a:rPr>
              <a:t>实验验证 </a:t>
            </a:r>
            <a:endParaRPr lang="zh-CN" altLang="en-US" dirty="0"/>
          </a:p>
          <a:p>
            <a:endParaRPr lang="en-US" altLang="zh-CN" dirty="0">
              <a:sym typeface="+mn-ea"/>
            </a:endParaRPr>
          </a:p>
        </p:txBody>
      </p:sp>
      <p:sp>
        <p:nvSpPr>
          <p:cNvPr id="2" name="文本框 1"/>
          <p:cNvSpPr txBox="1"/>
          <p:nvPr/>
        </p:nvSpPr>
        <p:spPr>
          <a:xfrm>
            <a:off x="1095375" y="1287145"/>
            <a:ext cx="4398010" cy="521970"/>
          </a:xfrm>
          <a:prstGeom prst="rect">
            <a:avLst/>
          </a:prstGeom>
          <a:noFill/>
        </p:spPr>
        <p:txBody>
          <a:bodyPr wrap="square" rtlCol="0">
            <a:spAutoFit/>
          </a:bodyPr>
          <a:p>
            <a:r>
              <a:rPr lang="zh-CN" altLang="en-US" sz="2800" b="1"/>
              <a:t>实验结果与其他论文对照</a:t>
            </a:r>
            <a:endParaRPr lang="zh-CN" altLang="en-US" sz="2800" b="1"/>
          </a:p>
        </p:txBody>
      </p:sp>
      <p:sp>
        <p:nvSpPr>
          <p:cNvPr id="9" name="文本框 8"/>
          <p:cNvSpPr txBox="1"/>
          <p:nvPr/>
        </p:nvSpPr>
        <p:spPr>
          <a:xfrm>
            <a:off x="2076450" y="4742815"/>
            <a:ext cx="4996815" cy="368300"/>
          </a:xfrm>
          <a:prstGeom prst="rect">
            <a:avLst/>
          </a:prstGeom>
          <a:noFill/>
        </p:spPr>
        <p:txBody>
          <a:bodyPr wrap="square" rtlCol="0">
            <a:spAutoFit/>
          </a:bodyPr>
          <a:p>
            <a:r>
              <a:rPr lang="zh-CN" altLang="en-US"/>
              <a:t>我的实验结果</a:t>
            </a:r>
            <a:endParaRPr lang="zh-CN" altLang="en-US"/>
          </a:p>
        </p:txBody>
      </p:sp>
      <p:sp>
        <p:nvSpPr>
          <p:cNvPr id="10" name="文本框 9"/>
          <p:cNvSpPr txBox="1"/>
          <p:nvPr/>
        </p:nvSpPr>
        <p:spPr>
          <a:xfrm>
            <a:off x="6828155" y="4742815"/>
            <a:ext cx="3905885" cy="368300"/>
          </a:xfrm>
          <a:prstGeom prst="rect">
            <a:avLst/>
          </a:prstGeom>
          <a:noFill/>
        </p:spPr>
        <p:txBody>
          <a:bodyPr wrap="square" rtlCol="0">
            <a:spAutoFit/>
          </a:bodyPr>
          <a:p>
            <a:r>
              <a:rPr lang="zh-CN" altLang="en-US"/>
              <a:t>其他论文</a:t>
            </a:r>
            <a:r>
              <a:rPr lang="en-US" altLang="zh-CN"/>
              <a:t>*</a:t>
            </a:r>
            <a:r>
              <a:rPr lang="zh-CN" altLang="en-US"/>
              <a:t>的结果</a:t>
            </a:r>
            <a:endParaRPr lang="zh-CN" altLang="en-US"/>
          </a:p>
        </p:txBody>
      </p:sp>
      <p:cxnSp>
        <p:nvCxnSpPr>
          <p:cNvPr id="11" name="直接连接符 10"/>
          <p:cNvCxnSpPr/>
          <p:nvPr/>
        </p:nvCxnSpPr>
        <p:spPr>
          <a:xfrm>
            <a:off x="-55880" y="5333365"/>
            <a:ext cx="12303760" cy="10160"/>
          </a:xfrm>
          <a:prstGeom prst="line">
            <a:avLst/>
          </a:prstGeom>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459740" y="5455285"/>
            <a:ext cx="10849610" cy="922020"/>
          </a:xfrm>
          <a:prstGeom prst="rect">
            <a:avLst/>
          </a:prstGeom>
          <a:noFill/>
        </p:spPr>
        <p:txBody>
          <a:bodyPr wrap="square" rtlCol="0">
            <a:spAutoFit/>
          </a:bodyPr>
          <a:p>
            <a:r>
              <a:rPr lang="en-US" altLang="zh-CN"/>
              <a:t>*</a:t>
            </a:r>
            <a:r>
              <a:rPr lang="zh-CN" altLang="en-US"/>
              <a:t>：文源：Weight of an Hourglass – Theory and Experiment in Quantitative Comparison</a:t>
            </a:r>
            <a:endParaRPr lang="zh-CN" altLang="en-US"/>
          </a:p>
          <a:p>
            <a:r>
              <a:rPr lang="zh-CN" altLang="en-US"/>
              <a:t>Achim Sack and Thorsten P¨oschel Institute for Multiscale Simulation, Universit¨at Erlangen-N¨urnberg,N¨agelsbachstraße 49b, 91052 Erlangen, Germany(Dated: March 3, 2016)</a:t>
            </a:r>
            <a:endParaRPr lang="zh-CN" altLang="en-US"/>
          </a:p>
        </p:txBody>
      </p:sp>
      <p:pic>
        <p:nvPicPr>
          <p:cNvPr id="14" name="图片 13" descr="untitled"/>
          <p:cNvPicPr>
            <a:picLocks noChangeAspect="1"/>
          </p:cNvPicPr>
          <p:nvPr/>
        </p:nvPicPr>
        <p:blipFill>
          <a:blip r:embed="rId1"/>
          <a:srcRect l="8540" r="7506"/>
          <a:stretch>
            <a:fillRect/>
          </a:stretch>
        </p:blipFill>
        <p:spPr>
          <a:xfrm>
            <a:off x="130810" y="1683385"/>
            <a:ext cx="6491605" cy="2857500"/>
          </a:xfrm>
          <a:prstGeom prst="rect">
            <a:avLst/>
          </a:prstGeom>
        </p:spPr>
      </p:pic>
      <p:pic>
        <p:nvPicPr>
          <p:cNvPr id="8" name="图片 7"/>
          <p:cNvPicPr>
            <a:picLocks noChangeAspect="1"/>
          </p:cNvPicPr>
          <p:nvPr/>
        </p:nvPicPr>
        <p:blipFill>
          <a:blip r:embed="rId2"/>
          <a:srcRect l="2060" t="-350" b="4204"/>
          <a:stretch>
            <a:fillRect/>
          </a:stretch>
        </p:blipFill>
        <p:spPr>
          <a:xfrm>
            <a:off x="6282690" y="1761490"/>
            <a:ext cx="5506085" cy="30283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flipV="1">
            <a:off x="1095375" y="404495"/>
            <a:ext cx="320040" cy="487045"/>
          </a:xfrm>
          <a:prstGeom prst="line">
            <a:avLst/>
          </a:prstGeom>
          <a:ln w="38100">
            <a:solidFill>
              <a:srgbClr val="20517C"/>
            </a:solidFill>
          </a:ln>
        </p:spPr>
        <p:style>
          <a:lnRef idx="1">
            <a:schemeClr val="accent1"/>
          </a:lnRef>
          <a:fillRef idx="0">
            <a:schemeClr val="accent1"/>
          </a:fillRef>
          <a:effectRef idx="0">
            <a:schemeClr val="accent1"/>
          </a:effectRef>
          <a:fontRef idx="minor">
            <a:schemeClr val="tx1"/>
          </a:fontRef>
        </p:style>
      </p:cxnSp>
      <p:sp>
        <p:nvSpPr>
          <p:cNvPr id="3" name="文本占位符 2"/>
          <p:cNvSpPr>
            <a:spLocks noGrp="1"/>
          </p:cNvSpPr>
          <p:nvPr>
            <p:ph type="body" sz="quarter" idx="12"/>
          </p:nvPr>
        </p:nvSpPr>
        <p:spPr>
          <a:xfrm>
            <a:off x="1323975" y="278765"/>
            <a:ext cx="5455285" cy="496570"/>
          </a:xfrm>
        </p:spPr>
        <p:txBody>
          <a:bodyPr/>
          <a:lstStyle/>
          <a:p>
            <a:endParaRPr lang="zh-CN" altLang="en-US" dirty="0"/>
          </a:p>
          <a:p>
            <a:endParaRPr lang="zh-CN" altLang="en-US" dirty="0"/>
          </a:p>
        </p:txBody>
      </p:sp>
      <p:sp>
        <p:nvSpPr>
          <p:cNvPr id="5" name="文本占位符 1"/>
          <p:cNvSpPr>
            <a:spLocks noGrp="1"/>
          </p:cNvSpPr>
          <p:nvPr/>
        </p:nvSpPr>
        <p:spPr>
          <a:xfrm>
            <a:off x="459944" y="278936"/>
            <a:ext cx="864096" cy="1008063"/>
          </a:xfrm>
          <a:prstGeom prst="rect">
            <a:avLst/>
          </a:prstGeom>
        </p:spPr>
        <p:txBody>
          <a:bodyPr/>
          <a:lstStyle>
            <a:lvl1pPr marL="0" indent="0" algn="dist" defTabSz="914400" rtl="0" eaLnBrk="1" latinLnBrk="0" hangingPunct="1">
              <a:lnSpc>
                <a:spcPct val="90000"/>
              </a:lnSpc>
              <a:spcBef>
                <a:spcPts val="1000"/>
              </a:spcBef>
              <a:buFont typeface="Arial" panose="020B0604020202020204" pitchFamily="34" charset="0"/>
              <a:buNone/>
              <a:defRPr sz="4800" b="1" kern="1200">
                <a:solidFill>
                  <a:schemeClr val="bg1"/>
                </a:solidFill>
                <a:latin typeface="华文细黑" panose="02010600040101010101" pitchFamily="2" charset="-122"/>
                <a:ea typeface="华文细黑" panose="02010600040101010101" pitchFamily="2"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03</a:t>
            </a:r>
            <a:endParaRPr lang="zh-CN" altLang="en-US" dirty="0"/>
          </a:p>
        </p:txBody>
      </p:sp>
      <p:sp>
        <p:nvSpPr>
          <p:cNvPr id="6" name="文本占位符 2"/>
          <p:cNvSpPr>
            <a:spLocks noGrp="1"/>
          </p:cNvSpPr>
          <p:nvPr/>
        </p:nvSpPr>
        <p:spPr>
          <a:xfrm>
            <a:off x="1343660" y="278765"/>
            <a:ext cx="5484495" cy="4965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000" kern="1200" baseline="0">
                <a:solidFill>
                  <a:schemeClr val="bg1"/>
                </a:solidFill>
                <a:latin typeface="微软雅黑" panose="020B0503020204020204" pitchFamily="34" charset="-122"/>
                <a:ea typeface="微软雅黑"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sym typeface="+mn-ea"/>
              </a:rPr>
              <a:t>实验验证 </a:t>
            </a:r>
            <a:endParaRPr lang="zh-CN" altLang="en-US" dirty="0"/>
          </a:p>
          <a:p>
            <a:endParaRPr lang="en-US" altLang="zh-CN" dirty="0">
              <a:sym typeface="+mn-ea"/>
            </a:endParaRPr>
          </a:p>
        </p:txBody>
      </p:sp>
      <p:sp>
        <p:nvSpPr>
          <p:cNvPr id="13" name="文本框 12"/>
          <p:cNvSpPr txBox="1"/>
          <p:nvPr/>
        </p:nvSpPr>
        <p:spPr>
          <a:xfrm>
            <a:off x="1095375" y="1287145"/>
            <a:ext cx="9192895" cy="1568450"/>
          </a:xfrm>
          <a:prstGeom prst="rect">
            <a:avLst/>
          </a:prstGeom>
          <a:noFill/>
        </p:spPr>
        <p:txBody>
          <a:bodyPr wrap="square" rtlCol="0">
            <a:spAutoFit/>
          </a:bodyPr>
          <a:p>
            <a:r>
              <a:rPr lang="en-US" altLang="zh-CN" sz="2400"/>
              <a:t>     </a:t>
            </a:r>
            <a:r>
              <a:rPr lang="zh-CN" altLang="en-US" sz="2400"/>
              <a:t>经过测量，在漏斗口径为</a:t>
            </a:r>
            <a:r>
              <a:rPr lang="en-US" altLang="zh-CN" sz="2400"/>
              <a:t>1.50 mm</a:t>
            </a:r>
            <a:r>
              <a:rPr lang="zh-CN" altLang="en-US" sz="2400"/>
              <a:t>，系统静止质量为</a:t>
            </a:r>
            <a:r>
              <a:rPr lang="en-US" altLang="zh-CN" sz="2400"/>
              <a:t>428.613g</a:t>
            </a:r>
            <a:r>
              <a:rPr lang="zh-CN" altLang="en-US" sz="2400"/>
              <a:t>时，沙子流速</a:t>
            </a:r>
            <a:r>
              <a:rPr lang="en-US" altLang="zh-CN" sz="2400"/>
              <a:t>λ=3.0g/s</a:t>
            </a:r>
            <a:r>
              <a:rPr lang="zh-CN" altLang="en-US" sz="2400"/>
              <a:t>，沙子全部漏出需要</a:t>
            </a:r>
            <a:r>
              <a:rPr lang="en-US" altLang="zh-CN" sz="2400"/>
              <a:t>7.8 s</a:t>
            </a:r>
            <a:r>
              <a:rPr lang="zh-CN" altLang="en-US" sz="2400"/>
              <a:t>，若</a:t>
            </a:r>
            <a:r>
              <a:rPr lang="en-US" altLang="zh-CN" sz="2400"/>
              <a:t>g</a:t>
            </a:r>
            <a:r>
              <a:rPr lang="zh-CN" altLang="en-US" sz="2400"/>
              <a:t>取</a:t>
            </a:r>
            <a:r>
              <a:rPr lang="en-US" altLang="zh-CN" sz="2400"/>
              <a:t>10/m/s²</a:t>
            </a:r>
            <a:r>
              <a:rPr lang="zh-CN" altLang="en-US" sz="2400"/>
              <a:t>，沙子失重时最低称量质量的理论值为</a:t>
            </a:r>
            <a:r>
              <a:rPr lang="en-US" altLang="zh-CN" sz="2400"/>
              <a:t>428.013g</a:t>
            </a:r>
            <a:r>
              <a:rPr lang="zh-CN" altLang="en-US" sz="2400"/>
              <a:t>，而我们的实验数据最小值为</a:t>
            </a:r>
            <a:r>
              <a:rPr lang="en-US" altLang="zh-CN" sz="2400"/>
              <a:t>428.041g</a:t>
            </a:r>
            <a:r>
              <a:rPr lang="zh-CN" altLang="en-US" sz="2400"/>
              <a:t>，在误差允许的范围内，结果几乎完全吻合理论。</a:t>
            </a:r>
            <a:endParaRPr lang="zh-CN" altLang="en-US" sz="2400"/>
          </a:p>
        </p:txBody>
      </p:sp>
      <p:graphicFrame>
        <p:nvGraphicFramePr>
          <p:cNvPr id="14" name="表格 13"/>
          <p:cNvGraphicFramePr/>
          <p:nvPr/>
        </p:nvGraphicFramePr>
        <p:xfrm>
          <a:off x="160655" y="2936875"/>
          <a:ext cx="11875770" cy="2517140"/>
        </p:xfrm>
        <a:graphic>
          <a:graphicData uri="http://schemas.openxmlformats.org/drawingml/2006/table">
            <a:tbl>
              <a:tblPr firstRow="1" bandRow="1">
                <a:tableStyleId>{5C22544A-7EE6-4342-B048-85BDC9FD1C3A}</a:tableStyleId>
              </a:tblPr>
              <a:tblGrid>
                <a:gridCol w="3958590"/>
                <a:gridCol w="3958590"/>
                <a:gridCol w="3958590"/>
              </a:tblGrid>
              <a:tr h="903605">
                <a:tc>
                  <a:txBody>
                    <a:bodyPr/>
                    <a:p>
                      <a:pPr algn="ctr">
                        <a:buNone/>
                      </a:pPr>
                      <a:endParaRPr lang="zh-CN" altLang="en-US" sz="2400"/>
                    </a:p>
                  </a:txBody>
                  <a:tcPr/>
                </a:tc>
                <a:tc>
                  <a:txBody>
                    <a:bodyPr/>
                    <a:p>
                      <a:pPr algn="ctr">
                        <a:buNone/>
                      </a:pPr>
                      <a:r>
                        <a:rPr lang="zh-CN" altLang="en-US" sz="2400">
                          <a:sym typeface="+mn-ea"/>
                        </a:rPr>
                        <a:t>理论数据</a:t>
                      </a:r>
                      <a:endParaRPr lang="zh-CN" altLang="en-US" sz="2400">
                        <a:sym typeface="+mn-ea"/>
                      </a:endParaRPr>
                    </a:p>
                    <a:p>
                      <a:pPr algn="ctr">
                        <a:buNone/>
                      </a:pPr>
                      <a:endParaRPr lang="zh-CN" altLang="en-US" sz="2400">
                        <a:sym typeface="+mn-ea"/>
                      </a:endParaRPr>
                    </a:p>
                  </a:txBody>
                  <a:tcPr/>
                </a:tc>
                <a:tc>
                  <a:txBody>
                    <a:bodyPr/>
                    <a:p>
                      <a:pPr algn="ctr">
                        <a:buNone/>
                      </a:pPr>
                      <a:r>
                        <a:rPr lang="zh-CN" altLang="en-US" sz="2400"/>
                        <a:t>实验数据</a:t>
                      </a:r>
                      <a:endParaRPr lang="zh-CN" altLang="en-US" sz="2400"/>
                    </a:p>
                  </a:txBody>
                  <a:tcPr/>
                </a:tc>
              </a:tr>
              <a:tr h="537845">
                <a:tc>
                  <a:txBody>
                    <a:bodyPr/>
                    <a:p>
                      <a:pPr algn="ctr">
                        <a:buNone/>
                      </a:pPr>
                      <a:r>
                        <a:rPr lang="zh-CN" altLang="en-US" sz="2400"/>
                        <a:t>称量质量最大值</a:t>
                      </a:r>
                      <a:endParaRPr lang="zh-CN" altLang="en-US" sz="2400"/>
                    </a:p>
                  </a:txBody>
                  <a:tcPr/>
                </a:tc>
                <a:tc>
                  <a:txBody>
                    <a:bodyPr/>
                    <a:p>
                      <a:pPr algn="ctr">
                        <a:buNone/>
                      </a:pPr>
                      <a:r>
                        <a:rPr lang="en-US" altLang="zh-CN" sz="2400"/>
                        <a:t>429.213g</a:t>
                      </a:r>
                      <a:endParaRPr lang="en-US" altLang="zh-CN" sz="2400"/>
                    </a:p>
                  </a:txBody>
                  <a:tcPr/>
                </a:tc>
                <a:tc>
                  <a:txBody>
                    <a:bodyPr/>
                    <a:p>
                      <a:pPr algn="ctr">
                        <a:buNone/>
                      </a:pPr>
                      <a:r>
                        <a:rPr lang="en-US" altLang="zh-CN" sz="2400"/>
                        <a:t>429.252g</a:t>
                      </a:r>
                      <a:endParaRPr lang="en-US" altLang="zh-CN" sz="2400"/>
                    </a:p>
                  </a:txBody>
                  <a:tcPr/>
                </a:tc>
              </a:tr>
              <a:tr h="538480">
                <a:tc>
                  <a:txBody>
                    <a:bodyPr/>
                    <a:p>
                      <a:pPr algn="ctr">
                        <a:buNone/>
                      </a:pPr>
                      <a:r>
                        <a:rPr lang="zh-CN" altLang="en-US" sz="2400"/>
                        <a:t>称量质量最小值</a:t>
                      </a:r>
                      <a:endParaRPr lang="zh-CN" altLang="en-US" sz="2400"/>
                    </a:p>
                  </a:txBody>
                  <a:tcPr/>
                </a:tc>
                <a:tc>
                  <a:txBody>
                    <a:bodyPr/>
                    <a:p>
                      <a:pPr algn="ctr">
                        <a:buNone/>
                      </a:pPr>
                      <a:r>
                        <a:rPr lang="en-US" altLang="zh-CN" sz="2400"/>
                        <a:t>428.013g</a:t>
                      </a:r>
                      <a:endParaRPr lang="en-US" altLang="zh-CN" sz="2400"/>
                    </a:p>
                  </a:txBody>
                  <a:tcPr/>
                </a:tc>
                <a:tc>
                  <a:txBody>
                    <a:bodyPr/>
                    <a:p>
                      <a:pPr algn="ctr">
                        <a:buNone/>
                      </a:pPr>
                      <a:r>
                        <a:rPr lang="en-US" altLang="zh-CN" sz="2400"/>
                        <a:t>428.041g</a:t>
                      </a:r>
                      <a:endParaRPr lang="en-US" altLang="zh-CN" sz="2400"/>
                    </a:p>
                  </a:txBody>
                  <a:tcPr/>
                </a:tc>
              </a:tr>
              <a:tr h="537210">
                <a:tc>
                  <a:txBody>
                    <a:bodyPr/>
                    <a:p>
                      <a:pPr algn="ctr">
                        <a:buNone/>
                      </a:pPr>
                      <a:r>
                        <a:rPr lang="zh-CN" altLang="en-US" sz="2400"/>
                        <a:t>称量</a:t>
                      </a:r>
                      <a:r>
                        <a:rPr lang="zh-CN" altLang="en-US" sz="2400">
                          <a:sym typeface="+mn-ea"/>
                        </a:rPr>
                        <a:t>质量</a:t>
                      </a:r>
                      <a:r>
                        <a:rPr lang="zh-CN" altLang="en-US" sz="2400"/>
                        <a:t>中间值</a:t>
                      </a:r>
                      <a:endParaRPr lang="zh-CN" altLang="en-US" sz="2400"/>
                    </a:p>
                  </a:txBody>
                  <a:tcPr/>
                </a:tc>
                <a:tc>
                  <a:txBody>
                    <a:bodyPr/>
                    <a:p>
                      <a:pPr algn="ctr">
                        <a:buNone/>
                      </a:pPr>
                      <a:r>
                        <a:rPr lang="en-US" altLang="zh-CN" sz="2400"/>
                        <a:t>428.613g</a:t>
                      </a:r>
                      <a:endParaRPr lang="en-US" altLang="zh-CN" sz="2400"/>
                    </a:p>
                  </a:txBody>
                  <a:tcPr/>
                </a:tc>
                <a:tc>
                  <a:txBody>
                    <a:bodyPr/>
                    <a:p>
                      <a:pPr algn="ctr">
                        <a:buNone/>
                      </a:pPr>
                      <a:r>
                        <a:rPr lang="en-US" altLang="zh-CN" sz="2400"/>
                        <a:t>428.674g</a:t>
                      </a:r>
                      <a:endParaRPr lang="en-US" altLang="zh-CN" sz="2400"/>
                    </a:p>
                  </a:txBody>
                  <a:tcPr/>
                </a:tc>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a:t>04</a:t>
            </a:r>
            <a:endParaRPr lang="zh-CN" altLang="en-US" dirty="0"/>
          </a:p>
        </p:txBody>
      </p:sp>
      <p:sp>
        <p:nvSpPr>
          <p:cNvPr id="3" name="文本占位符 2"/>
          <p:cNvSpPr>
            <a:spLocks noGrp="1"/>
          </p:cNvSpPr>
          <p:nvPr>
            <p:ph type="body" sz="quarter" idx="11"/>
          </p:nvPr>
        </p:nvSpPr>
        <p:spPr>
          <a:xfrm>
            <a:off x="4915406" y="3890952"/>
            <a:ext cx="2340139" cy="496824"/>
          </a:xfrm>
        </p:spPr>
        <p:txBody>
          <a:bodyPr/>
          <a:lstStyle/>
          <a:p>
            <a:r>
              <a:rPr lang="en-US" altLang="zh-CN" dirty="0"/>
              <a:t>PART  FOUR </a:t>
            </a:r>
            <a:endParaRPr lang="zh-CN" altLang="en-US" dirty="0"/>
          </a:p>
        </p:txBody>
      </p:sp>
      <p:sp>
        <p:nvSpPr>
          <p:cNvPr id="4" name="文本占位符 3"/>
          <p:cNvSpPr>
            <a:spLocks noGrp="1"/>
          </p:cNvSpPr>
          <p:nvPr>
            <p:ph type="body" sz="quarter" idx="12"/>
          </p:nvPr>
        </p:nvSpPr>
        <p:spPr/>
        <p:txBody>
          <a:bodyPr/>
          <a:lstStyle/>
          <a:p>
            <a:r>
              <a:rPr lang="zh-CN" altLang="en-US" dirty="0">
                <a:sym typeface="+mn-ea"/>
              </a:rPr>
              <a:t>误差分析</a:t>
            </a:r>
            <a:endParaRPr lang="zh-CN" altLang="en-US" dirty="0"/>
          </a:p>
          <a:p>
            <a:endParaRPr lang="zh-CN" alt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l="9531" t="17294" r="8830" b="35561"/>
          <a:stretch>
            <a:fillRect/>
          </a:stretch>
        </p:blipFill>
        <p:spPr>
          <a:xfrm>
            <a:off x="323850" y="1287145"/>
            <a:ext cx="11080750" cy="3599815"/>
          </a:xfrm>
          <a:prstGeom prst="rect">
            <a:avLst/>
          </a:prstGeom>
        </p:spPr>
      </p:pic>
      <p:sp>
        <p:nvSpPr>
          <p:cNvPr id="2" name="文本占位符 1"/>
          <p:cNvSpPr>
            <a:spLocks noGrp="1"/>
          </p:cNvSpPr>
          <p:nvPr>
            <p:ph type="body" sz="quarter" idx="10"/>
          </p:nvPr>
        </p:nvSpPr>
        <p:spPr/>
        <p:txBody>
          <a:bodyPr/>
          <a:lstStyle/>
          <a:p>
            <a:r>
              <a:rPr lang="en-US" altLang="zh-CN" dirty="0"/>
              <a:t>04</a:t>
            </a:r>
            <a:endParaRPr lang="zh-CN" altLang="en-US" dirty="0"/>
          </a:p>
        </p:txBody>
      </p:sp>
      <p:sp>
        <p:nvSpPr>
          <p:cNvPr id="3" name="文本占位符 2"/>
          <p:cNvSpPr>
            <a:spLocks noGrp="1"/>
          </p:cNvSpPr>
          <p:nvPr>
            <p:ph type="body" sz="quarter" idx="12"/>
          </p:nvPr>
        </p:nvSpPr>
        <p:spPr>
          <a:xfrm>
            <a:off x="1422352" y="279035"/>
            <a:ext cx="4586400" cy="496824"/>
          </a:xfrm>
        </p:spPr>
        <p:txBody>
          <a:bodyPr/>
          <a:lstStyle/>
          <a:p>
            <a:r>
              <a:rPr lang="zh-CN" altLang="en-US" dirty="0" smtClean="0"/>
              <a:t>误差分析</a:t>
            </a:r>
            <a:endParaRPr lang="zh-CN" altLang="en-US" dirty="0"/>
          </a:p>
        </p:txBody>
      </p:sp>
      <p:sp>
        <p:nvSpPr>
          <p:cNvPr id="6" name="同心圆 5"/>
          <p:cNvSpPr/>
          <p:nvPr/>
        </p:nvSpPr>
        <p:spPr>
          <a:xfrm>
            <a:off x="3677920" y="2364105"/>
            <a:ext cx="4911725" cy="1063625"/>
          </a:xfrm>
          <a:prstGeom prst="donut">
            <a:avLst>
              <a:gd name="adj" fmla="val 332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p:nvSpPr>
        <p:spPr>
          <a:xfrm>
            <a:off x="671830" y="5016500"/>
            <a:ext cx="10384790" cy="1568450"/>
          </a:xfrm>
          <a:prstGeom prst="rect">
            <a:avLst/>
          </a:prstGeom>
          <a:noFill/>
        </p:spPr>
        <p:txBody>
          <a:bodyPr wrap="square" rtlCol="0">
            <a:spAutoFit/>
          </a:bodyPr>
          <a:p>
            <a:r>
              <a:rPr lang="en-US" altLang="zh-CN"/>
              <a:t>        </a:t>
            </a:r>
            <a:r>
              <a:rPr lang="zh-CN" altLang="en-US" sz="2400"/>
              <a:t>从图中很明显地可以看到，在第二阶段，实验结果与理论结果不相符，这需要我们重新审视我们的条件。</a:t>
            </a:r>
            <a:endParaRPr lang="zh-CN" altLang="en-US" sz="2400"/>
          </a:p>
          <a:p>
            <a:r>
              <a:rPr lang="en-US" altLang="zh-CN" sz="2400"/>
              <a:t>        </a:t>
            </a:r>
            <a:r>
              <a:rPr lang="zh-CN" altLang="en-US" sz="2400"/>
              <a:t>而在其他区段，与理论的推导吻合度较高，在误差允许的范围内可以认为理论正确。</a:t>
            </a:r>
            <a:endParaRPr lang="zh-CN" alt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en-US" altLang="zh-CN" dirty="0"/>
              <a:t>PART  01</a:t>
            </a:r>
            <a:endParaRPr lang="zh-CN" altLang="en-US" dirty="0"/>
          </a:p>
        </p:txBody>
      </p:sp>
      <p:sp>
        <p:nvSpPr>
          <p:cNvPr id="3" name="文本占位符 2"/>
          <p:cNvSpPr>
            <a:spLocks noGrp="1"/>
          </p:cNvSpPr>
          <p:nvPr>
            <p:ph type="body" sz="quarter" idx="12"/>
          </p:nvPr>
        </p:nvSpPr>
        <p:spPr/>
        <p:txBody>
          <a:bodyPr/>
          <a:lstStyle/>
          <a:p>
            <a:r>
              <a:rPr lang="en-US" altLang="zh-CN" dirty="0"/>
              <a:t>PART  02</a:t>
            </a:r>
            <a:endParaRPr lang="zh-CN" altLang="en-US" dirty="0"/>
          </a:p>
        </p:txBody>
      </p:sp>
      <p:sp>
        <p:nvSpPr>
          <p:cNvPr id="4" name="文本占位符 3"/>
          <p:cNvSpPr>
            <a:spLocks noGrp="1"/>
          </p:cNvSpPr>
          <p:nvPr>
            <p:ph type="body" sz="quarter" idx="13"/>
          </p:nvPr>
        </p:nvSpPr>
        <p:spPr/>
        <p:txBody>
          <a:bodyPr/>
          <a:lstStyle/>
          <a:p>
            <a:r>
              <a:rPr lang="en-US" altLang="zh-CN" dirty="0"/>
              <a:t>PART  03</a:t>
            </a:r>
            <a:endParaRPr lang="zh-CN" altLang="en-US" dirty="0"/>
          </a:p>
          <a:p>
            <a:endParaRPr lang="zh-CN" altLang="en-US" dirty="0"/>
          </a:p>
        </p:txBody>
      </p:sp>
      <p:sp>
        <p:nvSpPr>
          <p:cNvPr id="5" name="文本占位符 4"/>
          <p:cNvSpPr>
            <a:spLocks noGrp="1"/>
          </p:cNvSpPr>
          <p:nvPr>
            <p:ph type="body" sz="quarter" idx="14"/>
          </p:nvPr>
        </p:nvSpPr>
        <p:spPr/>
        <p:txBody>
          <a:bodyPr/>
          <a:lstStyle/>
          <a:p>
            <a:r>
              <a:rPr lang="en-US" altLang="zh-CN" dirty="0"/>
              <a:t>PART  04</a:t>
            </a:r>
            <a:endParaRPr lang="zh-CN" altLang="en-US" dirty="0"/>
          </a:p>
          <a:p>
            <a:endParaRPr lang="zh-CN" altLang="en-US" dirty="0"/>
          </a:p>
        </p:txBody>
      </p:sp>
      <p:sp>
        <p:nvSpPr>
          <p:cNvPr id="6" name="文本占位符 5"/>
          <p:cNvSpPr>
            <a:spLocks noGrp="1"/>
          </p:cNvSpPr>
          <p:nvPr>
            <p:ph type="body" sz="quarter" idx="15"/>
          </p:nvPr>
        </p:nvSpPr>
        <p:spPr>
          <a:xfrm>
            <a:off x="5159896" y="4956577"/>
            <a:ext cx="2232248" cy="503237"/>
          </a:xfrm>
        </p:spPr>
        <p:txBody>
          <a:bodyPr/>
          <a:lstStyle/>
          <a:p>
            <a:r>
              <a:rPr lang="en-US" altLang="zh-CN" dirty="0"/>
              <a:t>PART  05</a:t>
            </a:r>
            <a:endParaRPr lang="zh-CN" altLang="en-US" dirty="0"/>
          </a:p>
          <a:p>
            <a:endParaRPr lang="zh-CN" altLang="en-US" dirty="0"/>
          </a:p>
        </p:txBody>
      </p:sp>
      <p:sp>
        <p:nvSpPr>
          <p:cNvPr id="7" name="文本占位符 6"/>
          <p:cNvSpPr>
            <a:spLocks noGrp="1"/>
          </p:cNvSpPr>
          <p:nvPr>
            <p:ph type="body" sz="quarter" idx="16"/>
          </p:nvPr>
        </p:nvSpPr>
        <p:spPr/>
        <p:txBody>
          <a:bodyPr/>
          <a:lstStyle/>
          <a:p>
            <a:r>
              <a:rPr lang="en-US" altLang="zh-CN" dirty="0"/>
              <a:t>PART  06</a:t>
            </a:r>
            <a:endParaRPr lang="en-US" altLang="zh-CN" dirty="0"/>
          </a:p>
        </p:txBody>
      </p:sp>
      <p:sp>
        <p:nvSpPr>
          <p:cNvPr id="8" name="文本占位符 7"/>
          <p:cNvSpPr>
            <a:spLocks noGrp="1"/>
          </p:cNvSpPr>
          <p:nvPr>
            <p:ph type="body" sz="quarter" idx="17"/>
          </p:nvPr>
        </p:nvSpPr>
        <p:spPr/>
        <p:txBody>
          <a:bodyPr/>
          <a:lstStyle/>
          <a:p>
            <a:r>
              <a:rPr lang="zh-CN" altLang="en-US" dirty="0"/>
              <a:t>题目回顾</a:t>
            </a:r>
            <a:endParaRPr lang="zh-CN" altLang="en-US" dirty="0"/>
          </a:p>
        </p:txBody>
      </p:sp>
      <p:sp>
        <p:nvSpPr>
          <p:cNvPr id="9" name="文本占位符 8"/>
          <p:cNvSpPr>
            <a:spLocks noGrp="1"/>
          </p:cNvSpPr>
          <p:nvPr>
            <p:ph type="body" sz="quarter" idx="18"/>
          </p:nvPr>
        </p:nvSpPr>
        <p:spPr>
          <a:xfrm>
            <a:off x="7392035" y="2656840"/>
            <a:ext cx="3914140" cy="502920"/>
          </a:xfrm>
        </p:spPr>
        <p:txBody>
          <a:bodyPr/>
          <a:lstStyle/>
          <a:p>
            <a:r>
              <a:rPr lang="zh-CN" altLang="en-US" dirty="0"/>
              <a:t>模型建立与理论分析</a:t>
            </a:r>
            <a:endParaRPr lang="zh-CN" altLang="en-US" dirty="0"/>
          </a:p>
        </p:txBody>
      </p:sp>
      <p:sp>
        <p:nvSpPr>
          <p:cNvPr id="10" name="文本占位符 9"/>
          <p:cNvSpPr>
            <a:spLocks noGrp="1"/>
          </p:cNvSpPr>
          <p:nvPr>
            <p:ph type="body" sz="quarter" idx="19"/>
          </p:nvPr>
        </p:nvSpPr>
        <p:spPr/>
        <p:txBody>
          <a:bodyPr/>
          <a:lstStyle/>
          <a:p>
            <a:r>
              <a:rPr lang="zh-CN" altLang="en-US" dirty="0"/>
              <a:t>实验验证</a:t>
            </a:r>
            <a:endParaRPr lang="zh-CN" altLang="en-US" dirty="0"/>
          </a:p>
        </p:txBody>
      </p:sp>
      <p:sp>
        <p:nvSpPr>
          <p:cNvPr id="11" name="文本占位符 10"/>
          <p:cNvSpPr>
            <a:spLocks noGrp="1"/>
          </p:cNvSpPr>
          <p:nvPr>
            <p:ph type="body" sz="quarter" idx="20"/>
          </p:nvPr>
        </p:nvSpPr>
        <p:spPr/>
        <p:txBody>
          <a:bodyPr/>
          <a:lstStyle/>
          <a:p>
            <a:r>
              <a:rPr lang="zh-CN" altLang="en-US" dirty="0"/>
              <a:t>误差分析</a:t>
            </a:r>
            <a:endParaRPr lang="zh-CN" altLang="en-US" dirty="0"/>
          </a:p>
        </p:txBody>
      </p:sp>
      <p:sp>
        <p:nvSpPr>
          <p:cNvPr id="12" name="文本占位符 11"/>
          <p:cNvSpPr>
            <a:spLocks noGrp="1"/>
          </p:cNvSpPr>
          <p:nvPr>
            <p:ph type="body" sz="quarter" idx="21"/>
          </p:nvPr>
        </p:nvSpPr>
        <p:spPr/>
        <p:txBody>
          <a:bodyPr/>
          <a:lstStyle/>
          <a:p>
            <a:r>
              <a:rPr lang="zh-CN" altLang="en-US" dirty="0"/>
              <a:t>理论修正</a:t>
            </a:r>
            <a:endParaRPr lang="zh-CN" altLang="en-US" dirty="0"/>
          </a:p>
        </p:txBody>
      </p:sp>
      <p:sp>
        <p:nvSpPr>
          <p:cNvPr id="13" name="文本占位符 12"/>
          <p:cNvSpPr>
            <a:spLocks noGrp="1"/>
          </p:cNvSpPr>
          <p:nvPr>
            <p:ph type="body" sz="quarter" idx="22"/>
          </p:nvPr>
        </p:nvSpPr>
        <p:spPr>
          <a:xfrm>
            <a:off x="7392035" y="5708650"/>
            <a:ext cx="4295775" cy="502920"/>
          </a:xfrm>
        </p:spPr>
        <p:txBody>
          <a:bodyPr/>
          <a:lstStyle/>
          <a:p>
            <a:r>
              <a:rPr lang="zh-CN" altLang="en-US" dirty="0"/>
              <a:t>前景展望</a:t>
            </a:r>
            <a:endParaRPr lang="zh-CN"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a:t>04</a:t>
            </a:r>
            <a:endParaRPr lang="zh-CN" altLang="en-US" dirty="0"/>
          </a:p>
        </p:txBody>
      </p:sp>
      <p:sp>
        <p:nvSpPr>
          <p:cNvPr id="3" name="文本占位符 2"/>
          <p:cNvSpPr>
            <a:spLocks noGrp="1"/>
          </p:cNvSpPr>
          <p:nvPr>
            <p:ph type="body" sz="quarter" idx="12"/>
          </p:nvPr>
        </p:nvSpPr>
        <p:spPr>
          <a:xfrm>
            <a:off x="1422352" y="279035"/>
            <a:ext cx="4586400" cy="496824"/>
          </a:xfrm>
        </p:spPr>
        <p:txBody>
          <a:bodyPr/>
          <a:lstStyle/>
          <a:p>
            <a:r>
              <a:rPr lang="zh-CN" altLang="en-US" dirty="0" smtClean="0"/>
              <a:t>误差分析</a:t>
            </a:r>
            <a:endParaRPr lang="zh-CN" altLang="en-US" dirty="0"/>
          </a:p>
        </p:txBody>
      </p:sp>
      <p:sp>
        <p:nvSpPr>
          <p:cNvPr id="5" name="文本框 4"/>
          <p:cNvSpPr txBox="1"/>
          <p:nvPr/>
        </p:nvSpPr>
        <p:spPr>
          <a:xfrm>
            <a:off x="459740" y="1905635"/>
            <a:ext cx="10083165" cy="3046095"/>
          </a:xfrm>
          <a:prstGeom prst="rect">
            <a:avLst/>
          </a:prstGeom>
          <a:noFill/>
        </p:spPr>
        <p:txBody>
          <a:bodyPr wrap="square" rtlCol="0">
            <a:spAutoFit/>
          </a:bodyPr>
          <a:p>
            <a:r>
              <a:rPr lang="zh-CN" altLang="en-US" sz="3200"/>
              <a:t>系统误差：</a:t>
            </a:r>
            <a:endParaRPr lang="zh-CN" altLang="en-US" sz="3200"/>
          </a:p>
          <a:p>
            <a:r>
              <a:rPr lang="en-US" altLang="zh-CN" sz="3200"/>
              <a:t>1</a:t>
            </a:r>
            <a:r>
              <a:rPr lang="zh-CN" altLang="en-US" sz="3200"/>
              <a:t>、电子天平本身存在干扰。</a:t>
            </a:r>
            <a:endParaRPr lang="zh-CN" altLang="en-US" sz="3200"/>
          </a:p>
          <a:p>
            <a:endParaRPr lang="zh-CN" altLang="en-US" sz="3200"/>
          </a:p>
          <a:p>
            <a:r>
              <a:rPr lang="en-US" altLang="zh-CN" sz="3200"/>
              <a:t>2</a:t>
            </a:r>
            <a:r>
              <a:rPr lang="zh-CN" altLang="en-US" sz="3200"/>
              <a:t>、理论模型不够精准是实验结果与理论产生差别的重     </a:t>
            </a:r>
            <a:endParaRPr lang="zh-CN" altLang="en-US" sz="3200"/>
          </a:p>
          <a:p>
            <a:r>
              <a:rPr lang="zh-CN" altLang="en-US" sz="3200"/>
              <a:t>      要原因。</a:t>
            </a:r>
            <a:endParaRPr lang="zh-CN" altLang="en-US" sz="3200"/>
          </a:p>
          <a:p>
            <a:endParaRPr lang="zh-CN" altLang="en-US"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linds(horizontal)">
                                      <p:cBhvr>
                                        <p:cTn id="10" dur="500"/>
                                        <p:tgtEl>
                                          <p:spTgt spid="5">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blinds(horizontal)">
                                      <p:cBhvr>
                                        <p:cTn id="13" dur="500"/>
                                        <p:tgtEl>
                                          <p:spTgt spid="5">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blinds(horizontal)">
                                      <p:cBhvr>
                                        <p:cTn id="16"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a:t>05</a:t>
            </a:r>
            <a:endParaRPr lang="zh-CN" altLang="en-US" dirty="0"/>
          </a:p>
        </p:txBody>
      </p:sp>
      <p:sp>
        <p:nvSpPr>
          <p:cNvPr id="3" name="文本占位符 2"/>
          <p:cNvSpPr>
            <a:spLocks noGrp="1"/>
          </p:cNvSpPr>
          <p:nvPr>
            <p:ph type="body" sz="quarter" idx="11"/>
          </p:nvPr>
        </p:nvSpPr>
        <p:spPr>
          <a:xfrm>
            <a:off x="4915406" y="3890952"/>
            <a:ext cx="2340139" cy="496824"/>
          </a:xfrm>
        </p:spPr>
        <p:txBody>
          <a:bodyPr/>
          <a:lstStyle/>
          <a:p>
            <a:r>
              <a:rPr lang="en-US" altLang="zh-CN" dirty="0"/>
              <a:t>PART  FIVE  </a:t>
            </a:r>
            <a:endParaRPr lang="zh-CN" altLang="en-US" dirty="0"/>
          </a:p>
        </p:txBody>
      </p:sp>
      <p:sp>
        <p:nvSpPr>
          <p:cNvPr id="4" name="文本占位符 3"/>
          <p:cNvSpPr>
            <a:spLocks noGrp="1"/>
          </p:cNvSpPr>
          <p:nvPr>
            <p:ph type="body" sz="quarter" idx="12"/>
          </p:nvPr>
        </p:nvSpPr>
        <p:spPr/>
        <p:txBody>
          <a:bodyPr/>
          <a:lstStyle/>
          <a:p>
            <a:r>
              <a:rPr lang="zh-CN" altLang="en-US" dirty="0"/>
              <a:t>理论修正</a:t>
            </a:r>
            <a:endParaRPr lang="zh-CN" alt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a:t>05</a:t>
            </a:r>
            <a:endParaRPr lang="zh-CN" altLang="en-US" dirty="0"/>
          </a:p>
        </p:txBody>
      </p:sp>
      <p:sp>
        <p:nvSpPr>
          <p:cNvPr id="3" name="文本占位符 2"/>
          <p:cNvSpPr>
            <a:spLocks noGrp="1"/>
          </p:cNvSpPr>
          <p:nvPr>
            <p:ph type="body" sz="quarter" idx="12"/>
          </p:nvPr>
        </p:nvSpPr>
        <p:spPr>
          <a:xfrm>
            <a:off x="1422352" y="279035"/>
            <a:ext cx="4586400" cy="496824"/>
          </a:xfrm>
        </p:spPr>
        <p:txBody>
          <a:bodyPr/>
          <a:lstStyle/>
          <a:p>
            <a:r>
              <a:rPr lang="zh-CN" altLang="en-US" dirty="0">
                <a:sym typeface="+mn-ea"/>
              </a:rPr>
              <a:t>理论修正</a:t>
            </a:r>
            <a:endParaRPr lang="zh-CN" altLang="en-US" dirty="0"/>
          </a:p>
        </p:txBody>
      </p:sp>
      <p:grpSp>
        <p:nvGrpSpPr>
          <p:cNvPr id="56" name="组合 55"/>
          <p:cNvGrpSpPr/>
          <p:nvPr/>
        </p:nvGrpSpPr>
        <p:grpSpPr>
          <a:xfrm>
            <a:off x="6913880" y="1557020"/>
            <a:ext cx="5278120" cy="4744720"/>
            <a:chOff x="10888" y="2452"/>
            <a:chExt cx="8312" cy="7472"/>
          </a:xfrm>
        </p:grpSpPr>
        <p:graphicFrame>
          <p:nvGraphicFramePr>
            <p:cNvPr id="38" name="对象 37"/>
            <p:cNvGraphicFramePr/>
            <p:nvPr/>
          </p:nvGraphicFramePr>
          <p:xfrm>
            <a:off x="10888" y="2452"/>
            <a:ext cx="8312" cy="7472"/>
          </p:xfrm>
          <a:graphic>
            <a:graphicData uri="http://schemas.openxmlformats.org/presentationml/2006/ole">
              <mc:AlternateContent xmlns:mc="http://schemas.openxmlformats.org/markup-compatibility/2006">
                <mc:Choice xmlns:v="urn:schemas-microsoft-com:vml" Requires="v">
                  <p:oleObj spid="_x0000_s39" name="" r:id="rId1" imgW="5151120" imgH="3573780" progId="Paint.Picture">
                    <p:embed/>
                  </p:oleObj>
                </mc:Choice>
                <mc:Fallback>
                  <p:oleObj name="" r:id="rId1" imgW="5151120" imgH="3573780" progId="Paint.Picture">
                    <p:embed/>
                    <p:pic>
                      <p:nvPicPr>
                        <p:cNvPr id="0" name="图片 38"/>
                        <p:cNvPicPr/>
                        <p:nvPr/>
                      </p:nvPicPr>
                      <p:blipFill>
                        <a:blip r:embed="rId2"/>
                        <a:srcRect t="147" r="10072"/>
                        <a:stretch>
                          <a:fillRect/>
                        </a:stretch>
                      </p:blipFill>
                      <p:spPr>
                        <a:xfrm>
                          <a:off x="10888" y="2452"/>
                          <a:ext cx="8312" cy="7472"/>
                        </a:xfrm>
                        <a:prstGeom prst="rect">
                          <a:avLst/>
                        </a:prstGeom>
                      </p:spPr>
                    </p:pic>
                  </p:oleObj>
                </mc:Fallback>
              </mc:AlternateContent>
            </a:graphicData>
          </a:graphic>
        </p:graphicFrame>
        <p:sp>
          <p:nvSpPr>
            <p:cNvPr id="40" name="文本框 39"/>
            <p:cNvSpPr txBox="1"/>
            <p:nvPr/>
          </p:nvSpPr>
          <p:spPr>
            <a:xfrm>
              <a:off x="17439" y="3823"/>
              <a:ext cx="920" cy="580"/>
            </a:xfrm>
            <a:prstGeom prst="rect">
              <a:avLst/>
            </a:prstGeom>
            <a:noFill/>
          </p:spPr>
          <p:txBody>
            <a:bodyPr wrap="square" rtlCol="0">
              <a:spAutoFit/>
            </a:bodyPr>
            <a:p>
              <a:r>
                <a:rPr lang="en-US" altLang="zh-CN"/>
                <a:t>y2</a:t>
              </a:r>
              <a:endParaRPr lang="en-US" altLang="zh-CN"/>
            </a:p>
          </p:txBody>
        </p:sp>
        <p:sp>
          <p:nvSpPr>
            <p:cNvPr id="41" name="文本框 40"/>
            <p:cNvSpPr txBox="1"/>
            <p:nvPr/>
          </p:nvSpPr>
          <p:spPr>
            <a:xfrm>
              <a:off x="17439" y="8569"/>
              <a:ext cx="1133" cy="580"/>
            </a:xfrm>
            <a:prstGeom prst="rect">
              <a:avLst/>
            </a:prstGeom>
            <a:noFill/>
          </p:spPr>
          <p:txBody>
            <a:bodyPr wrap="square" rtlCol="0">
              <a:spAutoFit/>
            </a:bodyPr>
            <a:p>
              <a:r>
                <a:rPr lang="en-US" altLang="zh-CN"/>
                <a:t>y1</a:t>
              </a:r>
              <a:endParaRPr lang="en-US" altLang="zh-CN"/>
            </a:p>
          </p:txBody>
        </p:sp>
      </p:grpSp>
      <p:sp>
        <p:nvSpPr>
          <p:cNvPr id="54" name="文本框 53"/>
          <p:cNvSpPr txBox="1"/>
          <p:nvPr/>
        </p:nvSpPr>
        <p:spPr>
          <a:xfrm>
            <a:off x="514985" y="1228725"/>
            <a:ext cx="6309360" cy="4769485"/>
          </a:xfrm>
          <a:prstGeom prst="rect">
            <a:avLst/>
          </a:prstGeom>
          <a:noFill/>
        </p:spPr>
        <p:txBody>
          <a:bodyPr wrap="square" rtlCol="0">
            <a:spAutoFit/>
          </a:bodyPr>
          <a:p>
            <a:r>
              <a:rPr lang="en-US" altLang="zh-CN" sz="2400"/>
              <a:t>       </a:t>
            </a:r>
            <a:endParaRPr lang="en-US" altLang="zh-CN" sz="2400"/>
          </a:p>
          <a:p>
            <a:r>
              <a:rPr lang="zh-CN" altLang="en-US" sz="4000" b="1"/>
              <a:t>思路：</a:t>
            </a:r>
            <a:endParaRPr lang="zh-CN" altLang="en-US" sz="4000" b="1"/>
          </a:p>
          <a:p>
            <a:endParaRPr lang="en-US" altLang="zh-CN" sz="2400"/>
          </a:p>
          <a:p>
            <a:r>
              <a:rPr lang="en-US" altLang="zh-CN" sz="2400"/>
              <a:t>     </a:t>
            </a:r>
            <a:r>
              <a:rPr lang="zh-CN" altLang="en-US" sz="2400"/>
              <a:t>采取对质心位矢求二阶导数的方法确定质心加速度进而考虑其超重还是失重。</a:t>
            </a:r>
            <a:endParaRPr lang="zh-CN" altLang="en-US" sz="2400"/>
          </a:p>
          <a:p>
            <a:endParaRPr lang="zh-CN" altLang="en-US" sz="2400"/>
          </a:p>
          <a:p>
            <a:r>
              <a:rPr lang="zh-CN" altLang="en-US" sz="2400"/>
              <a:t>我们依然需要给出以下基本假设：</a:t>
            </a:r>
            <a:endParaRPr lang="zh-CN" altLang="en-US" sz="2400"/>
          </a:p>
          <a:p>
            <a:r>
              <a:rPr lang="en-US" altLang="zh-CN" sz="2400"/>
              <a:t>       1</a:t>
            </a:r>
            <a:r>
              <a:rPr lang="zh-CN" altLang="en-US" sz="2400"/>
              <a:t>、任意高度处的沙堆横截面积为</a:t>
            </a:r>
            <a:r>
              <a:rPr lang="en-US" altLang="zh-CN" sz="2400"/>
              <a:t>A</a:t>
            </a:r>
            <a:r>
              <a:rPr lang="zh-CN" altLang="en-US" sz="2400"/>
              <a:t>（</a:t>
            </a:r>
            <a:r>
              <a:rPr lang="en-US" altLang="zh-CN" sz="2400"/>
              <a:t>y</a:t>
            </a:r>
            <a:r>
              <a:rPr lang="zh-CN" altLang="en-US" sz="2400"/>
              <a:t>）。</a:t>
            </a:r>
            <a:endParaRPr lang="zh-CN" altLang="en-US" sz="2400"/>
          </a:p>
          <a:p>
            <a:r>
              <a:rPr lang="en-US" altLang="zh-CN" sz="2400"/>
              <a:t>        2</a:t>
            </a:r>
            <a:r>
              <a:rPr lang="zh-CN" altLang="en-US" sz="2400"/>
              <a:t>、下方的面积足够大，不会使</a:t>
            </a:r>
            <a:r>
              <a:rPr lang="en-US" altLang="zh-CN" sz="2400"/>
              <a:t>y1</a:t>
            </a:r>
            <a:r>
              <a:rPr lang="zh-CN" altLang="en-US" sz="2400"/>
              <a:t>发生太     </a:t>
            </a:r>
            <a:endParaRPr lang="zh-CN" altLang="en-US" sz="2400"/>
          </a:p>
          <a:p>
            <a:r>
              <a:rPr lang="zh-CN" altLang="en-US" sz="2400"/>
              <a:t>              大的变化。</a:t>
            </a:r>
            <a:endParaRPr lang="zh-CN" altLang="en-US" sz="2400"/>
          </a:p>
          <a:p>
            <a:r>
              <a:rPr lang="en-US" altLang="zh-CN" sz="2400"/>
              <a:t>        3</a:t>
            </a:r>
            <a:r>
              <a:rPr lang="zh-CN" altLang="en-US" sz="2400"/>
              <a:t>、沙子下落后是平铺式下落，上方的沙    </a:t>
            </a:r>
            <a:endParaRPr lang="zh-CN" altLang="en-US" sz="2400"/>
          </a:p>
          <a:p>
            <a:r>
              <a:rPr lang="zh-CN" altLang="en-US" sz="2400"/>
              <a:t>              子是平铺式下降。</a:t>
            </a:r>
            <a:endParaRPr lang="zh-CN" alt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4">
                                            <p:txEl>
                                              <p:pRg st="1" end="1"/>
                                            </p:txEl>
                                          </p:spTgt>
                                        </p:tgtEl>
                                        <p:attrNameLst>
                                          <p:attrName>style.visibility</p:attrName>
                                        </p:attrNameLst>
                                      </p:cBhvr>
                                      <p:to>
                                        <p:strVal val="visible"/>
                                      </p:to>
                                    </p:set>
                                    <p:anim calcmode="lin" valueType="num">
                                      <p:cBhvr additive="base">
                                        <p:cTn id="7" dur="500" fill="hold"/>
                                        <p:tgtEl>
                                          <p:spTgt spid="5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4">
                                            <p:txEl>
                                              <p:pRg st="3" end="3"/>
                                            </p:txEl>
                                          </p:spTgt>
                                        </p:tgtEl>
                                        <p:attrNameLst>
                                          <p:attrName>style.visibility</p:attrName>
                                        </p:attrNameLst>
                                      </p:cBhvr>
                                      <p:to>
                                        <p:strVal val="visible"/>
                                      </p:to>
                                    </p:set>
                                    <p:anim calcmode="lin" valueType="num">
                                      <p:cBhvr additive="base">
                                        <p:cTn id="13" dur="500" fill="hold"/>
                                        <p:tgtEl>
                                          <p:spTgt spid="5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54">
                                            <p:txEl>
                                              <p:pRg st="5" end="5"/>
                                            </p:txEl>
                                          </p:spTgt>
                                        </p:tgtEl>
                                        <p:attrNameLst>
                                          <p:attrName>style.visibility</p:attrName>
                                        </p:attrNameLst>
                                      </p:cBhvr>
                                      <p:to>
                                        <p:strVal val="visible"/>
                                      </p:to>
                                    </p:set>
                                    <p:animEffect transition="in" filter="blinds(horizontal)">
                                      <p:cBhvr>
                                        <p:cTn id="19" dur="500"/>
                                        <p:tgtEl>
                                          <p:spTgt spid="54">
                                            <p:txEl>
                                              <p:pRg st="5" end="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54">
                                            <p:txEl>
                                              <p:pRg st="6" end="6"/>
                                            </p:txEl>
                                          </p:spTgt>
                                        </p:tgtEl>
                                        <p:attrNameLst>
                                          <p:attrName>style.visibility</p:attrName>
                                        </p:attrNameLst>
                                      </p:cBhvr>
                                      <p:to>
                                        <p:strVal val="visible"/>
                                      </p:to>
                                    </p:set>
                                    <p:animEffect transition="in" filter="blinds(horizontal)">
                                      <p:cBhvr>
                                        <p:cTn id="22" dur="500"/>
                                        <p:tgtEl>
                                          <p:spTgt spid="54">
                                            <p:txEl>
                                              <p:pRg st="6" end="6"/>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54">
                                            <p:txEl>
                                              <p:pRg st="7" end="7"/>
                                            </p:txEl>
                                          </p:spTgt>
                                        </p:tgtEl>
                                        <p:attrNameLst>
                                          <p:attrName>style.visibility</p:attrName>
                                        </p:attrNameLst>
                                      </p:cBhvr>
                                      <p:to>
                                        <p:strVal val="visible"/>
                                      </p:to>
                                    </p:set>
                                    <p:animEffect transition="in" filter="blinds(horizontal)">
                                      <p:cBhvr>
                                        <p:cTn id="25" dur="500"/>
                                        <p:tgtEl>
                                          <p:spTgt spid="54">
                                            <p:txEl>
                                              <p:pRg st="7" end="7"/>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54">
                                            <p:txEl>
                                              <p:pRg st="8" end="8"/>
                                            </p:txEl>
                                          </p:spTgt>
                                        </p:tgtEl>
                                        <p:attrNameLst>
                                          <p:attrName>style.visibility</p:attrName>
                                        </p:attrNameLst>
                                      </p:cBhvr>
                                      <p:to>
                                        <p:strVal val="visible"/>
                                      </p:to>
                                    </p:set>
                                    <p:animEffect transition="in" filter="blinds(horizontal)">
                                      <p:cBhvr>
                                        <p:cTn id="28" dur="500"/>
                                        <p:tgtEl>
                                          <p:spTgt spid="54">
                                            <p:txEl>
                                              <p:pRg st="8" end="8"/>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54">
                                            <p:txEl>
                                              <p:pRg st="9" end="9"/>
                                            </p:txEl>
                                          </p:spTgt>
                                        </p:tgtEl>
                                        <p:attrNameLst>
                                          <p:attrName>style.visibility</p:attrName>
                                        </p:attrNameLst>
                                      </p:cBhvr>
                                      <p:to>
                                        <p:strVal val="visible"/>
                                      </p:to>
                                    </p:set>
                                    <p:animEffect transition="in" filter="blinds(horizontal)">
                                      <p:cBhvr>
                                        <p:cTn id="31" dur="500"/>
                                        <p:tgtEl>
                                          <p:spTgt spid="54">
                                            <p:txEl>
                                              <p:pRg st="9" end="9"/>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54">
                                            <p:txEl>
                                              <p:pRg st="10" end="10"/>
                                            </p:txEl>
                                          </p:spTgt>
                                        </p:tgtEl>
                                        <p:attrNameLst>
                                          <p:attrName>style.visibility</p:attrName>
                                        </p:attrNameLst>
                                      </p:cBhvr>
                                      <p:to>
                                        <p:strVal val="visible"/>
                                      </p:to>
                                    </p:set>
                                    <p:animEffect transition="in" filter="blinds(horizontal)">
                                      <p:cBhvr>
                                        <p:cTn id="34" dur="500"/>
                                        <p:tgtEl>
                                          <p:spTgt spid="5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a:t>05</a:t>
            </a:r>
            <a:endParaRPr lang="zh-CN" altLang="en-US" dirty="0"/>
          </a:p>
        </p:txBody>
      </p:sp>
      <p:sp>
        <p:nvSpPr>
          <p:cNvPr id="3" name="文本占位符 2"/>
          <p:cNvSpPr>
            <a:spLocks noGrp="1"/>
          </p:cNvSpPr>
          <p:nvPr>
            <p:ph type="body" sz="quarter" idx="12"/>
          </p:nvPr>
        </p:nvSpPr>
        <p:spPr>
          <a:xfrm>
            <a:off x="1422352" y="279035"/>
            <a:ext cx="4586400" cy="496824"/>
          </a:xfrm>
        </p:spPr>
        <p:txBody>
          <a:bodyPr/>
          <a:lstStyle/>
          <a:p>
            <a:r>
              <a:rPr lang="zh-CN" altLang="en-US" dirty="0">
                <a:sym typeface="+mn-ea"/>
              </a:rPr>
              <a:t>理论修正</a:t>
            </a:r>
            <a:endParaRPr lang="zh-CN" altLang="en-US" dirty="0"/>
          </a:p>
        </p:txBody>
      </p:sp>
      <p:grpSp>
        <p:nvGrpSpPr>
          <p:cNvPr id="56" name="组合 55"/>
          <p:cNvGrpSpPr/>
          <p:nvPr/>
        </p:nvGrpSpPr>
        <p:grpSpPr>
          <a:xfrm>
            <a:off x="6913880" y="1546860"/>
            <a:ext cx="5278120" cy="4744720"/>
            <a:chOff x="10888" y="2452"/>
            <a:chExt cx="8312" cy="7472"/>
          </a:xfrm>
        </p:grpSpPr>
        <p:graphicFrame>
          <p:nvGraphicFramePr>
            <p:cNvPr id="38" name="对象 37"/>
            <p:cNvGraphicFramePr/>
            <p:nvPr/>
          </p:nvGraphicFramePr>
          <p:xfrm>
            <a:off x="10888" y="2452"/>
            <a:ext cx="8312" cy="7472"/>
          </p:xfrm>
          <a:graphic>
            <a:graphicData uri="http://schemas.openxmlformats.org/presentationml/2006/ole">
              <mc:AlternateContent xmlns:mc="http://schemas.openxmlformats.org/markup-compatibility/2006">
                <mc:Choice xmlns:v="urn:schemas-microsoft-com:vml" Requires="v">
                  <p:oleObj spid="_x0000_s39" name="" r:id="rId1" imgW="5151120" imgH="3573780" progId="Paint.Picture">
                    <p:embed/>
                  </p:oleObj>
                </mc:Choice>
                <mc:Fallback>
                  <p:oleObj name="" r:id="rId1" imgW="5151120" imgH="3573780" progId="Paint.Picture">
                    <p:embed/>
                    <p:pic>
                      <p:nvPicPr>
                        <p:cNvPr id="0" name="图片 38"/>
                        <p:cNvPicPr/>
                        <p:nvPr/>
                      </p:nvPicPr>
                      <p:blipFill>
                        <a:blip r:embed="rId2"/>
                        <a:srcRect t="147" r="10072"/>
                        <a:stretch>
                          <a:fillRect/>
                        </a:stretch>
                      </p:blipFill>
                      <p:spPr>
                        <a:xfrm>
                          <a:off x="10888" y="2452"/>
                          <a:ext cx="8312" cy="7472"/>
                        </a:xfrm>
                        <a:prstGeom prst="rect">
                          <a:avLst/>
                        </a:prstGeom>
                      </p:spPr>
                    </p:pic>
                  </p:oleObj>
                </mc:Fallback>
              </mc:AlternateContent>
            </a:graphicData>
          </a:graphic>
        </p:graphicFrame>
        <p:sp>
          <p:nvSpPr>
            <p:cNvPr id="40" name="文本框 39"/>
            <p:cNvSpPr txBox="1"/>
            <p:nvPr/>
          </p:nvSpPr>
          <p:spPr>
            <a:xfrm>
              <a:off x="17439" y="3823"/>
              <a:ext cx="920" cy="580"/>
            </a:xfrm>
            <a:prstGeom prst="rect">
              <a:avLst/>
            </a:prstGeom>
            <a:noFill/>
          </p:spPr>
          <p:txBody>
            <a:bodyPr wrap="square" rtlCol="0">
              <a:spAutoFit/>
            </a:bodyPr>
            <a:p>
              <a:r>
                <a:rPr lang="en-US" altLang="zh-CN"/>
                <a:t>y2</a:t>
              </a:r>
              <a:endParaRPr lang="en-US" altLang="zh-CN"/>
            </a:p>
          </p:txBody>
        </p:sp>
        <p:sp>
          <p:nvSpPr>
            <p:cNvPr id="41" name="文本框 40"/>
            <p:cNvSpPr txBox="1"/>
            <p:nvPr/>
          </p:nvSpPr>
          <p:spPr>
            <a:xfrm>
              <a:off x="17439" y="8569"/>
              <a:ext cx="1133" cy="580"/>
            </a:xfrm>
            <a:prstGeom prst="rect">
              <a:avLst/>
            </a:prstGeom>
            <a:noFill/>
          </p:spPr>
          <p:txBody>
            <a:bodyPr wrap="square" rtlCol="0">
              <a:spAutoFit/>
            </a:bodyPr>
            <a:p>
              <a:r>
                <a:rPr lang="en-US" altLang="zh-CN"/>
                <a:t>y1</a:t>
              </a:r>
              <a:endParaRPr lang="en-US" altLang="zh-CN"/>
            </a:p>
          </p:txBody>
        </p:sp>
      </p:grpSp>
      <p:sp>
        <p:nvSpPr>
          <p:cNvPr id="54" name="文本框 53"/>
          <p:cNvSpPr txBox="1"/>
          <p:nvPr/>
        </p:nvSpPr>
        <p:spPr>
          <a:xfrm>
            <a:off x="514985" y="1228725"/>
            <a:ext cx="5577205" cy="460375"/>
          </a:xfrm>
          <a:prstGeom prst="rect">
            <a:avLst/>
          </a:prstGeom>
          <a:noFill/>
        </p:spPr>
        <p:txBody>
          <a:bodyPr wrap="square" rtlCol="0">
            <a:spAutoFit/>
          </a:bodyPr>
          <a:p>
            <a:r>
              <a:rPr lang="en-US" altLang="zh-CN" sz="2400"/>
              <a:t>   </a:t>
            </a:r>
            <a:endParaRPr lang="zh-CN" altLang="en-US" sz="2400"/>
          </a:p>
        </p:txBody>
      </p:sp>
      <p:sp>
        <p:nvSpPr>
          <p:cNvPr id="55" name="文本框 54"/>
          <p:cNvSpPr txBox="1"/>
          <p:nvPr/>
        </p:nvSpPr>
        <p:spPr>
          <a:xfrm>
            <a:off x="380365" y="2681605"/>
            <a:ext cx="1821180" cy="398780"/>
          </a:xfrm>
          <a:prstGeom prst="rect">
            <a:avLst/>
          </a:prstGeom>
          <a:noFill/>
        </p:spPr>
        <p:txBody>
          <a:bodyPr wrap="square" rtlCol="0">
            <a:spAutoFit/>
          </a:bodyPr>
          <a:p>
            <a:r>
              <a:rPr lang="zh-CN" altLang="en-US" sz="2000"/>
              <a:t>质心位置：</a:t>
            </a:r>
            <a:endParaRPr lang="zh-CN" altLang="en-US" sz="2000"/>
          </a:p>
        </p:txBody>
      </p:sp>
      <p:pic>
        <p:nvPicPr>
          <p:cNvPr id="57" name="内容占位符 3"/>
          <p:cNvPicPr>
            <a:picLocks noChangeAspect="1"/>
          </p:cNvPicPr>
          <p:nvPr/>
        </p:nvPicPr>
        <p:blipFill>
          <a:blip r:embed="rId3"/>
          <a:srcRect l="10859" t="39596" r="58515" b="52793"/>
          <a:stretch>
            <a:fillRect/>
          </a:stretch>
        </p:blipFill>
        <p:spPr>
          <a:xfrm>
            <a:off x="1805305" y="2571115"/>
            <a:ext cx="5230495" cy="728980"/>
          </a:xfrm>
          <a:prstGeom prst="rect">
            <a:avLst/>
          </a:prstGeom>
        </p:spPr>
      </p:pic>
      <p:sp>
        <p:nvSpPr>
          <p:cNvPr id="58" name="文本框 57"/>
          <p:cNvSpPr txBox="1"/>
          <p:nvPr/>
        </p:nvSpPr>
        <p:spPr>
          <a:xfrm>
            <a:off x="380365" y="3816985"/>
            <a:ext cx="7148830" cy="398780"/>
          </a:xfrm>
          <a:prstGeom prst="rect">
            <a:avLst/>
          </a:prstGeom>
          <a:noFill/>
        </p:spPr>
        <p:txBody>
          <a:bodyPr wrap="none" rtlCol="0" anchor="t">
            <a:spAutoFit/>
          </a:bodyPr>
          <a:p>
            <a:r>
              <a:rPr lang="zh-CN" altLang="en-US" sz="2000">
                <a:sym typeface="+mn-ea"/>
              </a:rPr>
              <a:t>求一阶导数：                                                                            （</a:t>
            </a:r>
            <a:r>
              <a:rPr lang="en-US" altLang="zh-CN" sz="2000">
                <a:sym typeface="+mn-ea"/>
              </a:rPr>
              <a:t>*</a:t>
            </a:r>
            <a:r>
              <a:rPr lang="zh-CN" altLang="en-US" sz="2000">
                <a:sym typeface="+mn-ea"/>
              </a:rPr>
              <a:t>）</a:t>
            </a:r>
            <a:endParaRPr lang="zh-CN" altLang="en-US" sz="2000"/>
          </a:p>
        </p:txBody>
      </p:sp>
      <p:pic>
        <p:nvPicPr>
          <p:cNvPr id="59" name="图片 58"/>
          <p:cNvPicPr>
            <a:picLocks noChangeAspect="1"/>
          </p:cNvPicPr>
          <p:nvPr/>
        </p:nvPicPr>
        <p:blipFill>
          <a:blip r:embed="rId4"/>
          <a:srcRect l="52658" t="26808" r="16609" b="64858"/>
          <a:stretch>
            <a:fillRect/>
          </a:stretch>
        </p:blipFill>
        <p:spPr>
          <a:xfrm>
            <a:off x="1898015" y="3633470"/>
            <a:ext cx="5015865" cy="765810"/>
          </a:xfrm>
          <a:prstGeom prst="rect">
            <a:avLst/>
          </a:prstGeom>
        </p:spPr>
      </p:pic>
      <p:sp>
        <p:nvSpPr>
          <p:cNvPr id="60" name="文本框 59"/>
          <p:cNvSpPr txBox="1"/>
          <p:nvPr/>
        </p:nvSpPr>
        <p:spPr>
          <a:xfrm>
            <a:off x="380365" y="4837430"/>
            <a:ext cx="1927860" cy="398780"/>
          </a:xfrm>
          <a:prstGeom prst="rect">
            <a:avLst/>
          </a:prstGeom>
          <a:noFill/>
        </p:spPr>
        <p:txBody>
          <a:bodyPr wrap="none" rtlCol="0" anchor="t">
            <a:spAutoFit/>
          </a:bodyPr>
          <a:p>
            <a:r>
              <a:rPr lang="zh-CN" altLang="en-US" sz="2000">
                <a:sym typeface="+mn-ea"/>
              </a:rPr>
              <a:t>引入特征参量</a:t>
            </a:r>
            <a:r>
              <a:rPr lang="en-US" altLang="zh-CN" sz="2000" b="1" i="1">
                <a:sym typeface="+mn-ea"/>
              </a:rPr>
              <a:t>K</a:t>
            </a:r>
            <a:r>
              <a:rPr lang="en-US" altLang="zh-CN" sz="2000">
                <a:sym typeface="+mn-ea"/>
              </a:rPr>
              <a:t>:</a:t>
            </a:r>
            <a:endParaRPr lang="zh-CN" altLang="en-US" sz="2000"/>
          </a:p>
        </p:txBody>
      </p:sp>
      <p:pic>
        <p:nvPicPr>
          <p:cNvPr id="61" name="图片 60"/>
          <p:cNvPicPr>
            <a:picLocks noChangeAspect="1"/>
          </p:cNvPicPr>
          <p:nvPr/>
        </p:nvPicPr>
        <p:blipFill>
          <a:blip r:embed="rId4"/>
          <a:srcRect l="53295" t="39714" r="18905" b="52265"/>
          <a:stretch>
            <a:fillRect/>
          </a:stretch>
        </p:blipFill>
        <p:spPr>
          <a:xfrm>
            <a:off x="2354580" y="4641215"/>
            <a:ext cx="4681220" cy="760095"/>
          </a:xfrm>
          <a:prstGeom prst="rect">
            <a:avLst/>
          </a:prstGeom>
        </p:spPr>
      </p:pic>
      <p:sp>
        <p:nvSpPr>
          <p:cNvPr id="4" name="矩形 3"/>
          <p:cNvSpPr/>
          <p:nvPr/>
        </p:nvSpPr>
        <p:spPr>
          <a:xfrm>
            <a:off x="6960235" y="3004820"/>
            <a:ext cx="75565" cy="75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ppt_x"/>
                                          </p:val>
                                        </p:tav>
                                        <p:tav tm="100000">
                                          <p:val>
                                            <p:strVal val="#ppt_x"/>
                                          </p:val>
                                        </p:tav>
                                      </p:tavLst>
                                    </p:anim>
                                    <p:anim calcmode="lin" valueType="num">
                                      <p:cBhvr additive="base">
                                        <p:cTn id="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gtEl>
                                        <p:attrNameLst>
                                          <p:attrName>style.visibility</p:attrName>
                                        </p:attrNameLst>
                                      </p:cBhvr>
                                      <p:to>
                                        <p:strVal val="visible"/>
                                      </p:to>
                                    </p:set>
                                    <p:anim calcmode="lin" valueType="num">
                                      <p:cBhvr additive="base">
                                        <p:cTn id="13" dur="500" fill="hold"/>
                                        <p:tgtEl>
                                          <p:spTgt spid="57"/>
                                        </p:tgtEl>
                                        <p:attrNameLst>
                                          <p:attrName>ppt_x</p:attrName>
                                        </p:attrNameLst>
                                      </p:cBhvr>
                                      <p:tavLst>
                                        <p:tav tm="0">
                                          <p:val>
                                            <p:strVal val="#ppt_x"/>
                                          </p:val>
                                        </p:tav>
                                        <p:tav tm="100000">
                                          <p:val>
                                            <p:strVal val="#ppt_x"/>
                                          </p:val>
                                        </p:tav>
                                      </p:tavLst>
                                    </p:anim>
                                    <p:anim calcmode="lin" valueType="num">
                                      <p:cBhvr additive="base">
                                        <p:cTn id="14"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8">
                                            <p:txEl>
                                              <p:pRg st="0" end="0"/>
                                            </p:txEl>
                                          </p:spTgt>
                                        </p:tgtEl>
                                        <p:attrNameLst>
                                          <p:attrName>style.visibility</p:attrName>
                                        </p:attrNameLst>
                                      </p:cBhvr>
                                      <p:to>
                                        <p:strVal val="visible"/>
                                      </p:to>
                                    </p:set>
                                    <p:anim calcmode="lin" valueType="num">
                                      <p:cBhvr additive="base">
                                        <p:cTn id="19" dur="500" fill="hold"/>
                                        <p:tgtEl>
                                          <p:spTgt spid="5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9"/>
                                        </p:tgtEl>
                                        <p:attrNameLst>
                                          <p:attrName>style.visibility</p:attrName>
                                        </p:attrNameLst>
                                      </p:cBhvr>
                                      <p:to>
                                        <p:strVal val="visible"/>
                                      </p:to>
                                    </p:set>
                                    <p:anim calcmode="lin" valueType="num">
                                      <p:cBhvr additive="base">
                                        <p:cTn id="25" dur="500" fill="hold"/>
                                        <p:tgtEl>
                                          <p:spTgt spid="59"/>
                                        </p:tgtEl>
                                        <p:attrNameLst>
                                          <p:attrName>ppt_x</p:attrName>
                                        </p:attrNameLst>
                                      </p:cBhvr>
                                      <p:tavLst>
                                        <p:tav tm="0">
                                          <p:val>
                                            <p:strVal val="#ppt_x"/>
                                          </p:val>
                                        </p:tav>
                                        <p:tav tm="100000">
                                          <p:val>
                                            <p:strVal val="#ppt_x"/>
                                          </p:val>
                                        </p:tav>
                                      </p:tavLst>
                                    </p:anim>
                                    <p:anim calcmode="lin" valueType="num">
                                      <p:cBhvr additive="base">
                                        <p:cTn id="26"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1"/>
                                        </p:tgtEl>
                                        <p:attrNameLst>
                                          <p:attrName>style.visibility</p:attrName>
                                        </p:attrNameLst>
                                      </p:cBhvr>
                                      <p:to>
                                        <p:strVal val="visible"/>
                                      </p:to>
                                    </p:set>
                                    <p:anim calcmode="lin" valueType="num">
                                      <p:cBhvr additive="base">
                                        <p:cTn id="31" dur="500" fill="hold"/>
                                        <p:tgtEl>
                                          <p:spTgt spid="61"/>
                                        </p:tgtEl>
                                        <p:attrNameLst>
                                          <p:attrName>ppt_x</p:attrName>
                                        </p:attrNameLst>
                                      </p:cBhvr>
                                      <p:tavLst>
                                        <p:tav tm="0">
                                          <p:val>
                                            <p:strVal val="#ppt_x"/>
                                          </p:val>
                                        </p:tav>
                                        <p:tav tm="100000">
                                          <p:val>
                                            <p:strVal val="#ppt_x"/>
                                          </p:val>
                                        </p:tav>
                                      </p:tavLst>
                                    </p:anim>
                                    <p:anim calcmode="lin" valueType="num">
                                      <p:cBhvr additive="base">
                                        <p:cTn id="32"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0">
                                            <p:txEl>
                                              <p:pRg st="0" end="0"/>
                                            </p:txEl>
                                          </p:spTgt>
                                        </p:tgtEl>
                                        <p:attrNameLst>
                                          <p:attrName>style.visibility</p:attrName>
                                        </p:attrNameLst>
                                      </p:cBhvr>
                                      <p:to>
                                        <p:strVal val="visible"/>
                                      </p:to>
                                    </p:set>
                                    <p:anim calcmode="lin" valueType="num">
                                      <p:cBhvr additive="base">
                                        <p:cTn id="37" dur="500" fill="hold"/>
                                        <p:tgtEl>
                                          <p:spTgt spid="60">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1"/>
                                        </p:tgtEl>
                                        <p:attrNameLst>
                                          <p:attrName>style.visibility</p:attrName>
                                        </p:attrNameLst>
                                      </p:cBhvr>
                                      <p:to>
                                        <p:strVal val="visible"/>
                                      </p:to>
                                    </p:set>
                                    <p:anim calcmode="lin" valueType="num">
                                      <p:cBhvr additive="base">
                                        <p:cTn id="43" dur="500" fill="hold"/>
                                        <p:tgtEl>
                                          <p:spTgt spid="61"/>
                                        </p:tgtEl>
                                        <p:attrNameLst>
                                          <p:attrName>ppt_x</p:attrName>
                                        </p:attrNameLst>
                                      </p:cBhvr>
                                      <p:tavLst>
                                        <p:tav tm="0">
                                          <p:val>
                                            <p:strVal val="#ppt_x"/>
                                          </p:val>
                                        </p:tav>
                                        <p:tav tm="100000">
                                          <p:val>
                                            <p:strVal val="#ppt_x"/>
                                          </p:val>
                                        </p:tav>
                                      </p:tavLst>
                                    </p:anim>
                                    <p:anim calcmode="lin" valueType="num">
                                      <p:cBhvr additive="base">
                                        <p:cTn id="44"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a:t>05</a:t>
            </a:r>
            <a:endParaRPr lang="zh-CN" altLang="en-US" dirty="0"/>
          </a:p>
        </p:txBody>
      </p:sp>
      <p:sp>
        <p:nvSpPr>
          <p:cNvPr id="3" name="文本占位符 2"/>
          <p:cNvSpPr>
            <a:spLocks noGrp="1"/>
          </p:cNvSpPr>
          <p:nvPr>
            <p:ph type="body" sz="quarter" idx="12"/>
          </p:nvPr>
        </p:nvSpPr>
        <p:spPr>
          <a:xfrm>
            <a:off x="1422352" y="279035"/>
            <a:ext cx="4586400" cy="496824"/>
          </a:xfrm>
        </p:spPr>
        <p:txBody>
          <a:bodyPr/>
          <a:lstStyle/>
          <a:p>
            <a:r>
              <a:rPr lang="zh-CN" altLang="en-US" dirty="0">
                <a:sym typeface="+mn-ea"/>
              </a:rPr>
              <a:t>理论修正</a:t>
            </a:r>
            <a:endParaRPr lang="zh-CN" altLang="en-US" dirty="0"/>
          </a:p>
        </p:txBody>
      </p:sp>
      <p:grpSp>
        <p:nvGrpSpPr>
          <p:cNvPr id="56" name="组合 55"/>
          <p:cNvGrpSpPr/>
          <p:nvPr/>
        </p:nvGrpSpPr>
        <p:grpSpPr>
          <a:xfrm>
            <a:off x="6913880" y="1557020"/>
            <a:ext cx="5278120" cy="4744720"/>
            <a:chOff x="10888" y="2452"/>
            <a:chExt cx="8312" cy="7472"/>
          </a:xfrm>
        </p:grpSpPr>
        <p:graphicFrame>
          <p:nvGraphicFramePr>
            <p:cNvPr id="38" name="对象 37"/>
            <p:cNvGraphicFramePr/>
            <p:nvPr/>
          </p:nvGraphicFramePr>
          <p:xfrm>
            <a:off x="10888" y="2452"/>
            <a:ext cx="8312" cy="7472"/>
          </p:xfrm>
          <a:graphic>
            <a:graphicData uri="http://schemas.openxmlformats.org/presentationml/2006/ole">
              <mc:AlternateContent xmlns:mc="http://schemas.openxmlformats.org/markup-compatibility/2006">
                <mc:Choice xmlns:v="urn:schemas-microsoft-com:vml" Requires="v">
                  <p:oleObj spid="_x0000_s39" name="" r:id="rId1" imgW="5151120" imgH="3573780" progId="Paint.Picture">
                    <p:embed/>
                  </p:oleObj>
                </mc:Choice>
                <mc:Fallback>
                  <p:oleObj name="" r:id="rId1" imgW="5151120" imgH="3573780" progId="Paint.Picture">
                    <p:embed/>
                    <p:pic>
                      <p:nvPicPr>
                        <p:cNvPr id="0" name="图片 38"/>
                        <p:cNvPicPr/>
                        <p:nvPr/>
                      </p:nvPicPr>
                      <p:blipFill>
                        <a:blip r:embed="rId2"/>
                        <a:srcRect t="147" r="10072"/>
                        <a:stretch>
                          <a:fillRect/>
                        </a:stretch>
                      </p:blipFill>
                      <p:spPr>
                        <a:xfrm>
                          <a:off x="10888" y="2452"/>
                          <a:ext cx="8312" cy="7472"/>
                        </a:xfrm>
                        <a:prstGeom prst="rect">
                          <a:avLst/>
                        </a:prstGeom>
                      </p:spPr>
                    </p:pic>
                  </p:oleObj>
                </mc:Fallback>
              </mc:AlternateContent>
            </a:graphicData>
          </a:graphic>
        </p:graphicFrame>
        <p:sp>
          <p:nvSpPr>
            <p:cNvPr id="40" name="文本框 39"/>
            <p:cNvSpPr txBox="1"/>
            <p:nvPr/>
          </p:nvSpPr>
          <p:spPr>
            <a:xfrm>
              <a:off x="17439" y="3823"/>
              <a:ext cx="920" cy="580"/>
            </a:xfrm>
            <a:prstGeom prst="rect">
              <a:avLst/>
            </a:prstGeom>
            <a:noFill/>
          </p:spPr>
          <p:txBody>
            <a:bodyPr wrap="square" rtlCol="0">
              <a:spAutoFit/>
            </a:bodyPr>
            <a:p>
              <a:r>
                <a:rPr lang="en-US" altLang="zh-CN"/>
                <a:t>y2</a:t>
              </a:r>
              <a:endParaRPr lang="en-US" altLang="zh-CN"/>
            </a:p>
          </p:txBody>
        </p:sp>
        <p:sp>
          <p:nvSpPr>
            <p:cNvPr id="41" name="文本框 40"/>
            <p:cNvSpPr txBox="1"/>
            <p:nvPr/>
          </p:nvSpPr>
          <p:spPr>
            <a:xfrm>
              <a:off x="17439" y="8569"/>
              <a:ext cx="1133" cy="580"/>
            </a:xfrm>
            <a:prstGeom prst="rect">
              <a:avLst/>
            </a:prstGeom>
            <a:noFill/>
          </p:spPr>
          <p:txBody>
            <a:bodyPr wrap="square" rtlCol="0">
              <a:spAutoFit/>
            </a:bodyPr>
            <a:p>
              <a:r>
                <a:rPr lang="en-US" altLang="zh-CN"/>
                <a:t>y1</a:t>
              </a:r>
              <a:endParaRPr lang="en-US" altLang="zh-CN"/>
            </a:p>
          </p:txBody>
        </p:sp>
      </p:grpSp>
      <p:sp>
        <p:nvSpPr>
          <p:cNvPr id="12" name="文本框 11"/>
          <p:cNvSpPr txBox="1"/>
          <p:nvPr/>
        </p:nvSpPr>
        <p:spPr>
          <a:xfrm>
            <a:off x="459740" y="2505075"/>
            <a:ext cx="5549265" cy="398780"/>
          </a:xfrm>
          <a:prstGeom prst="rect">
            <a:avLst/>
          </a:prstGeom>
          <a:noFill/>
        </p:spPr>
        <p:txBody>
          <a:bodyPr wrap="square" rtlCol="0">
            <a:spAutoFit/>
          </a:bodyPr>
          <a:p>
            <a:r>
              <a:rPr lang="zh-CN" altLang="en-US" sz="2000"/>
              <a:t>则（</a:t>
            </a:r>
            <a:r>
              <a:rPr lang="en-US" altLang="zh-CN" sz="2000"/>
              <a:t>*</a:t>
            </a:r>
            <a:r>
              <a:rPr lang="zh-CN" altLang="en-US" sz="2000"/>
              <a:t>）式可表示为：                                       （</a:t>
            </a:r>
            <a:r>
              <a:rPr lang="en-US" altLang="zh-CN" sz="2000"/>
              <a:t>**</a:t>
            </a:r>
            <a:r>
              <a:rPr lang="zh-CN" altLang="en-US" sz="2000"/>
              <a:t>）</a:t>
            </a:r>
            <a:endParaRPr lang="zh-CN" altLang="en-US" sz="2000"/>
          </a:p>
        </p:txBody>
      </p:sp>
      <p:pic>
        <p:nvPicPr>
          <p:cNvPr id="13" name="图片 12"/>
          <p:cNvPicPr>
            <a:picLocks noChangeAspect="1"/>
          </p:cNvPicPr>
          <p:nvPr/>
        </p:nvPicPr>
        <p:blipFill>
          <a:blip r:embed="rId3"/>
          <a:srcRect l="53478" t="51576" r="31899" b="42978"/>
          <a:stretch>
            <a:fillRect/>
          </a:stretch>
        </p:blipFill>
        <p:spPr>
          <a:xfrm>
            <a:off x="3060065" y="2427605"/>
            <a:ext cx="2251710" cy="468630"/>
          </a:xfrm>
          <a:prstGeom prst="rect">
            <a:avLst/>
          </a:prstGeom>
        </p:spPr>
      </p:pic>
      <p:sp>
        <p:nvSpPr>
          <p:cNvPr id="15" name="文本框 14"/>
          <p:cNvSpPr txBox="1"/>
          <p:nvPr/>
        </p:nvSpPr>
        <p:spPr>
          <a:xfrm>
            <a:off x="494665" y="3665855"/>
            <a:ext cx="2565400" cy="398780"/>
          </a:xfrm>
          <a:prstGeom prst="rect">
            <a:avLst/>
          </a:prstGeom>
          <a:noFill/>
        </p:spPr>
        <p:txBody>
          <a:bodyPr wrap="square" rtlCol="0">
            <a:spAutoFit/>
          </a:bodyPr>
          <a:p>
            <a:r>
              <a:rPr lang="zh-CN" altLang="en-US" sz="2000"/>
              <a:t>对（</a:t>
            </a:r>
            <a:r>
              <a:rPr lang="en-US" altLang="zh-CN" sz="2000"/>
              <a:t>**</a:t>
            </a:r>
            <a:r>
              <a:rPr lang="zh-CN" altLang="en-US" sz="2000"/>
              <a:t>）式求导：</a:t>
            </a:r>
            <a:endParaRPr lang="zh-CN" altLang="en-US" sz="2000"/>
          </a:p>
        </p:txBody>
      </p:sp>
      <p:pic>
        <p:nvPicPr>
          <p:cNvPr id="14" name="图片 13"/>
          <p:cNvPicPr>
            <a:picLocks noChangeAspect="1"/>
          </p:cNvPicPr>
          <p:nvPr/>
        </p:nvPicPr>
        <p:blipFill>
          <a:blip r:embed="rId4"/>
          <a:srcRect l="62118" t="36231" r="8785" b="56060"/>
          <a:stretch>
            <a:fillRect/>
          </a:stretch>
        </p:blipFill>
        <p:spPr>
          <a:xfrm>
            <a:off x="2653030" y="3529330"/>
            <a:ext cx="4504690" cy="671195"/>
          </a:xfrm>
          <a:prstGeom prst="rect">
            <a:avLst/>
          </a:prstGeom>
        </p:spPr>
      </p:pic>
      <p:sp>
        <p:nvSpPr>
          <p:cNvPr id="17" name="文本框 16"/>
          <p:cNvSpPr txBox="1"/>
          <p:nvPr/>
        </p:nvSpPr>
        <p:spPr>
          <a:xfrm>
            <a:off x="459740" y="4853940"/>
            <a:ext cx="7607935" cy="398780"/>
          </a:xfrm>
          <a:prstGeom prst="rect">
            <a:avLst/>
          </a:prstGeom>
          <a:noFill/>
        </p:spPr>
        <p:txBody>
          <a:bodyPr wrap="square" rtlCol="0">
            <a:spAutoFit/>
          </a:bodyPr>
          <a:p>
            <a:r>
              <a:rPr lang="zh-CN" altLang="en-US" sz="2000"/>
              <a:t>得到结果：                                                                                  （</a:t>
            </a:r>
            <a:r>
              <a:rPr lang="en-US" altLang="zh-CN" sz="2000"/>
              <a:t>***</a:t>
            </a:r>
            <a:r>
              <a:rPr lang="zh-CN" altLang="en-US" sz="2000"/>
              <a:t>）</a:t>
            </a:r>
            <a:endParaRPr lang="zh-CN" altLang="en-US" sz="2000"/>
          </a:p>
        </p:txBody>
      </p:sp>
      <p:pic>
        <p:nvPicPr>
          <p:cNvPr id="16" name="图片 15"/>
          <p:cNvPicPr>
            <a:picLocks noChangeAspect="1"/>
          </p:cNvPicPr>
          <p:nvPr/>
        </p:nvPicPr>
        <p:blipFill>
          <a:blip r:embed="rId5"/>
          <a:srcRect l="53385" t="54807" r="13834" b="36914"/>
          <a:stretch>
            <a:fillRect/>
          </a:stretch>
        </p:blipFill>
        <p:spPr>
          <a:xfrm>
            <a:off x="1637030" y="4661535"/>
            <a:ext cx="5520690" cy="7842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 calcmode="lin" valueType="num">
                                      <p:cBhvr additive="base">
                                        <p:cTn id="19"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anim calcmode="lin" valueType="num">
                                      <p:cBhvr additive="base">
                                        <p:cTn id="31"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l="35871" t="13815" r="32259" b="40068"/>
          <a:stretch>
            <a:fillRect/>
          </a:stretch>
        </p:blipFill>
        <p:spPr>
          <a:xfrm>
            <a:off x="1017270" y="1711325"/>
            <a:ext cx="3909060" cy="3181985"/>
          </a:xfrm>
          <a:prstGeom prst="rect">
            <a:avLst/>
          </a:prstGeom>
        </p:spPr>
      </p:pic>
      <p:sp>
        <p:nvSpPr>
          <p:cNvPr id="2" name="文本占位符 1"/>
          <p:cNvSpPr>
            <a:spLocks noGrp="1"/>
          </p:cNvSpPr>
          <p:nvPr>
            <p:ph type="body" sz="quarter" idx="10"/>
          </p:nvPr>
        </p:nvSpPr>
        <p:spPr/>
        <p:txBody>
          <a:bodyPr/>
          <a:lstStyle/>
          <a:p>
            <a:r>
              <a:rPr lang="en-US" altLang="zh-CN" dirty="0"/>
              <a:t>05</a:t>
            </a:r>
            <a:endParaRPr lang="zh-CN" altLang="en-US" dirty="0"/>
          </a:p>
        </p:txBody>
      </p:sp>
      <p:sp>
        <p:nvSpPr>
          <p:cNvPr id="3" name="文本占位符 2"/>
          <p:cNvSpPr>
            <a:spLocks noGrp="1"/>
          </p:cNvSpPr>
          <p:nvPr>
            <p:ph type="body" sz="quarter" idx="12"/>
          </p:nvPr>
        </p:nvSpPr>
        <p:spPr>
          <a:xfrm>
            <a:off x="1422352" y="279035"/>
            <a:ext cx="4586400" cy="496824"/>
          </a:xfrm>
        </p:spPr>
        <p:txBody>
          <a:bodyPr/>
          <a:lstStyle/>
          <a:p>
            <a:r>
              <a:rPr lang="zh-CN" altLang="en-US" dirty="0">
                <a:sym typeface="+mn-ea"/>
              </a:rPr>
              <a:t>理论修正</a:t>
            </a:r>
            <a:endParaRPr lang="zh-CN" altLang="en-US" dirty="0"/>
          </a:p>
        </p:txBody>
      </p:sp>
      <p:grpSp>
        <p:nvGrpSpPr>
          <p:cNvPr id="9" name="组合 8"/>
          <p:cNvGrpSpPr/>
          <p:nvPr/>
        </p:nvGrpSpPr>
        <p:grpSpPr>
          <a:xfrm>
            <a:off x="6579834" y="1190548"/>
            <a:ext cx="3451000" cy="3779587"/>
            <a:chOff x="11485" y="2594"/>
            <a:chExt cx="4862" cy="6636"/>
          </a:xfrm>
        </p:grpSpPr>
        <p:pic>
          <p:nvPicPr>
            <p:cNvPr id="10" name="内容占位符 3"/>
            <p:cNvPicPr>
              <a:picLocks noChangeAspect="1"/>
            </p:cNvPicPr>
            <p:nvPr/>
          </p:nvPicPr>
          <p:blipFill>
            <a:blip r:embed="rId2"/>
            <a:stretch>
              <a:fillRect/>
            </a:stretch>
          </p:blipFill>
          <p:spPr>
            <a:xfrm>
              <a:off x="11485" y="5876"/>
              <a:ext cx="4862" cy="3354"/>
            </a:xfrm>
            <a:prstGeom prst="rect">
              <a:avLst/>
            </a:prstGeom>
          </p:spPr>
        </p:pic>
        <p:pic>
          <p:nvPicPr>
            <p:cNvPr id="11" name="图片 10"/>
            <p:cNvPicPr>
              <a:picLocks noChangeAspect="1"/>
            </p:cNvPicPr>
            <p:nvPr/>
          </p:nvPicPr>
          <p:blipFill>
            <a:blip r:embed="rId3"/>
            <a:stretch>
              <a:fillRect/>
            </a:stretch>
          </p:blipFill>
          <p:spPr>
            <a:xfrm>
              <a:off x="11640" y="2594"/>
              <a:ext cx="4552" cy="3444"/>
            </a:xfrm>
            <a:prstGeom prst="rect">
              <a:avLst/>
            </a:prstGeom>
          </p:spPr>
        </p:pic>
      </p:grpSp>
      <p:sp>
        <p:nvSpPr>
          <p:cNvPr id="18" name="文本框 17"/>
          <p:cNvSpPr txBox="1"/>
          <p:nvPr/>
        </p:nvSpPr>
        <p:spPr>
          <a:xfrm>
            <a:off x="2164715" y="4893310"/>
            <a:ext cx="4688840" cy="368300"/>
          </a:xfrm>
          <a:prstGeom prst="rect">
            <a:avLst/>
          </a:prstGeom>
          <a:noFill/>
        </p:spPr>
        <p:txBody>
          <a:bodyPr wrap="square" rtlCol="0">
            <a:spAutoFit/>
          </a:bodyPr>
          <a:p>
            <a:r>
              <a:rPr lang="zh-CN" altLang="en-US"/>
              <a:t>实验结果</a:t>
            </a:r>
            <a:endParaRPr lang="zh-CN" altLang="en-US"/>
          </a:p>
        </p:txBody>
      </p:sp>
      <p:sp>
        <p:nvSpPr>
          <p:cNvPr id="19" name="文本框 18"/>
          <p:cNvSpPr txBox="1"/>
          <p:nvPr/>
        </p:nvSpPr>
        <p:spPr>
          <a:xfrm>
            <a:off x="7566025" y="4825365"/>
            <a:ext cx="3985895" cy="368300"/>
          </a:xfrm>
          <a:prstGeom prst="rect">
            <a:avLst/>
          </a:prstGeom>
          <a:noFill/>
        </p:spPr>
        <p:txBody>
          <a:bodyPr wrap="square" rtlCol="0">
            <a:spAutoFit/>
          </a:bodyPr>
          <a:p>
            <a:r>
              <a:rPr lang="zh-CN" altLang="en-US"/>
              <a:t>知乎网结果</a:t>
            </a:r>
            <a:endParaRPr lang="zh-CN" altLang="en-US"/>
          </a:p>
        </p:txBody>
      </p:sp>
      <p:sp>
        <p:nvSpPr>
          <p:cNvPr id="20" name="文本框 19"/>
          <p:cNvSpPr txBox="1"/>
          <p:nvPr/>
        </p:nvSpPr>
        <p:spPr>
          <a:xfrm>
            <a:off x="1017270" y="5193665"/>
            <a:ext cx="9513570" cy="1198880"/>
          </a:xfrm>
          <a:prstGeom prst="rect">
            <a:avLst/>
          </a:prstGeom>
          <a:noFill/>
        </p:spPr>
        <p:txBody>
          <a:bodyPr wrap="square" rtlCol="0" anchor="t">
            <a:spAutoFit/>
          </a:bodyPr>
          <a:p>
            <a:r>
              <a:rPr lang="en-US" altLang="zh-CN" sz="2400">
                <a:sym typeface="+mn-ea"/>
              </a:rPr>
              <a:t>        </a:t>
            </a:r>
            <a:r>
              <a:rPr lang="zh-CN" altLang="en-US" sz="2400">
                <a:sym typeface="+mn-ea"/>
              </a:rPr>
              <a:t>均匀的细沙粒可以认为流动性很好，不受挤压作用，后者也决定了堆积密度的变化量很小。所以沙子的下落总体呈近似的线性关系，即近似匀速。（来自知乎）</a:t>
            </a:r>
            <a:endParaRPr lang="zh-CN" altLang="en-US" sz="2400"/>
          </a:p>
        </p:txBody>
      </p:sp>
      <p:sp>
        <p:nvSpPr>
          <p:cNvPr id="21" name="文本框 20"/>
          <p:cNvSpPr txBox="1"/>
          <p:nvPr/>
        </p:nvSpPr>
        <p:spPr>
          <a:xfrm>
            <a:off x="283845" y="1250950"/>
            <a:ext cx="5049520" cy="460375"/>
          </a:xfrm>
          <a:prstGeom prst="rect">
            <a:avLst/>
          </a:prstGeom>
          <a:noFill/>
        </p:spPr>
        <p:txBody>
          <a:bodyPr wrap="square" rtlCol="0">
            <a:spAutoFit/>
          </a:bodyPr>
          <a:p>
            <a:r>
              <a:rPr lang="zh-CN" altLang="en-US" sz="2400"/>
              <a:t>关于沙子下落是否可以看做匀速</a:t>
            </a:r>
            <a:endParaRPr lang="zh-CN" altLang="en-US" sz="240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a:t>05</a:t>
            </a:r>
            <a:endParaRPr lang="zh-CN" altLang="en-US" dirty="0"/>
          </a:p>
        </p:txBody>
      </p:sp>
      <p:sp>
        <p:nvSpPr>
          <p:cNvPr id="3" name="文本占位符 2"/>
          <p:cNvSpPr>
            <a:spLocks noGrp="1"/>
          </p:cNvSpPr>
          <p:nvPr>
            <p:ph type="body" sz="quarter" idx="12"/>
          </p:nvPr>
        </p:nvSpPr>
        <p:spPr>
          <a:xfrm>
            <a:off x="1422352" y="279035"/>
            <a:ext cx="4586400" cy="496824"/>
          </a:xfrm>
        </p:spPr>
        <p:txBody>
          <a:bodyPr/>
          <a:lstStyle/>
          <a:p>
            <a:r>
              <a:rPr lang="zh-CN" altLang="en-US" dirty="0">
                <a:sym typeface="+mn-ea"/>
              </a:rPr>
              <a:t>理论修正</a:t>
            </a:r>
            <a:endParaRPr lang="zh-CN" altLang="en-US" dirty="0"/>
          </a:p>
        </p:txBody>
      </p:sp>
      <p:pic>
        <p:nvPicPr>
          <p:cNvPr id="4" name="图片 3"/>
          <p:cNvPicPr>
            <a:picLocks noChangeAspect="1"/>
          </p:cNvPicPr>
          <p:nvPr/>
        </p:nvPicPr>
        <p:blipFill>
          <a:blip r:embed="rId1"/>
          <a:srcRect l="53395" t="39387" r="22887" b="55339"/>
          <a:stretch>
            <a:fillRect/>
          </a:stretch>
        </p:blipFill>
        <p:spPr>
          <a:xfrm>
            <a:off x="2388235" y="3081655"/>
            <a:ext cx="5557520" cy="695325"/>
          </a:xfrm>
          <a:prstGeom prst="rect">
            <a:avLst/>
          </a:prstGeom>
        </p:spPr>
      </p:pic>
      <p:sp>
        <p:nvSpPr>
          <p:cNvPr id="5" name="文本框 4"/>
          <p:cNvSpPr txBox="1"/>
          <p:nvPr/>
        </p:nvSpPr>
        <p:spPr>
          <a:xfrm>
            <a:off x="1324610" y="1734185"/>
            <a:ext cx="7586980" cy="829945"/>
          </a:xfrm>
          <a:prstGeom prst="rect">
            <a:avLst/>
          </a:prstGeom>
          <a:noFill/>
        </p:spPr>
        <p:txBody>
          <a:bodyPr wrap="square" rtlCol="0">
            <a:spAutoFit/>
          </a:bodyPr>
          <a:p>
            <a:r>
              <a:rPr lang="en-US" altLang="zh-CN"/>
              <a:t>        </a:t>
            </a:r>
            <a:r>
              <a:rPr lang="zh-CN" altLang="en-US" sz="2400"/>
              <a:t>在上述论证后，我们可以将特征参量</a:t>
            </a:r>
            <a:r>
              <a:rPr lang="en-US" altLang="zh-CN" sz="2400"/>
              <a:t>K</a:t>
            </a:r>
            <a:r>
              <a:rPr lang="zh-CN" altLang="en-US" sz="2400"/>
              <a:t>视为定值，故（</a:t>
            </a:r>
            <a:r>
              <a:rPr lang="en-US" altLang="zh-CN" sz="2400"/>
              <a:t>***</a:t>
            </a:r>
            <a:r>
              <a:rPr lang="zh-CN" altLang="en-US" sz="2400"/>
              <a:t>）式变为：</a:t>
            </a:r>
            <a:endParaRPr lang="zh-CN" altLang="en-US" sz="2400"/>
          </a:p>
        </p:txBody>
      </p:sp>
      <p:sp>
        <p:nvSpPr>
          <p:cNvPr id="6" name="文本框 5"/>
          <p:cNvSpPr txBox="1"/>
          <p:nvPr/>
        </p:nvSpPr>
        <p:spPr>
          <a:xfrm>
            <a:off x="1422400" y="4188460"/>
            <a:ext cx="7489190" cy="829945"/>
          </a:xfrm>
          <a:prstGeom prst="rect">
            <a:avLst/>
          </a:prstGeom>
          <a:noFill/>
        </p:spPr>
        <p:txBody>
          <a:bodyPr wrap="square" rtlCol="0">
            <a:spAutoFit/>
          </a:bodyPr>
          <a:p>
            <a:r>
              <a:rPr lang="en-US" altLang="zh-CN" sz="2400"/>
              <a:t>        </a:t>
            </a:r>
            <a:r>
              <a:rPr lang="zh-CN" altLang="en-US" sz="2400"/>
              <a:t>显然该式恒大于零，因而质心加速度大于零，方向向上，系统超重。</a:t>
            </a:r>
            <a:endParaRPr lang="zh-CN" altLang="en-US" sz="240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a:t>05</a:t>
            </a:r>
            <a:endParaRPr lang="zh-CN" altLang="en-US" dirty="0"/>
          </a:p>
        </p:txBody>
      </p:sp>
      <p:sp>
        <p:nvSpPr>
          <p:cNvPr id="3" name="文本占位符 2"/>
          <p:cNvSpPr>
            <a:spLocks noGrp="1"/>
          </p:cNvSpPr>
          <p:nvPr>
            <p:ph type="body" sz="quarter" idx="12"/>
          </p:nvPr>
        </p:nvSpPr>
        <p:spPr>
          <a:xfrm>
            <a:off x="1422352" y="279035"/>
            <a:ext cx="4586400" cy="496824"/>
          </a:xfrm>
        </p:spPr>
        <p:txBody>
          <a:bodyPr/>
          <a:lstStyle/>
          <a:p>
            <a:r>
              <a:rPr lang="zh-CN" altLang="en-US" dirty="0">
                <a:sym typeface="+mn-ea"/>
              </a:rPr>
              <a:t>理论修正</a:t>
            </a:r>
            <a:endParaRPr lang="zh-CN" altLang="en-US" dirty="0"/>
          </a:p>
        </p:txBody>
      </p:sp>
      <p:graphicFrame>
        <p:nvGraphicFramePr>
          <p:cNvPr id="8" name="表格 7"/>
          <p:cNvGraphicFramePr/>
          <p:nvPr/>
        </p:nvGraphicFramePr>
        <p:xfrm>
          <a:off x="746760" y="2500630"/>
          <a:ext cx="10839450" cy="2637155"/>
        </p:xfrm>
        <a:graphic>
          <a:graphicData uri="http://schemas.openxmlformats.org/drawingml/2006/table">
            <a:tbl>
              <a:tblPr firstRow="1" bandRow="1">
                <a:tableStyleId>{5C22544A-7EE6-4342-B048-85BDC9FD1C3A}</a:tableStyleId>
              </a:tblPr>
              <a:tblGrid>
                <a:gridCol w="3613150"/>
                <a:gridCol w="3613150"/>
                <a:gridCol w="3613150"/>
              </a:tblGrid>
              <a:tr h="716915">
                <a:tc>
                  <a:txBody>
                    <a:bodyPr/>
                    <a:p>
                      <a:pPr algn="ctr">
                        <a:buNone/>
                      </a:pPr>
                      <a:endParaRPr lang="zh-CN" altLang="en-US" sz="2400"/>
                    </a:p>
                  </a:txBody>
                  <a:tcPr/>
                </a:tc>
                <a:tc>
                  <a:txBody>
                    <a:bodyPr/>
                    <a:p>
                      <a:pPr algn="ctr">
                        <a:buNone/>
                      </a:pPr>
                      <a:r>
                        <a:rPr lang="zh-CN" altLang="en-US" sz="2400"/>
                        <a:t>修正理论值</a:t>
                      </a:r>
                      <a:endParaRPr lang="zh-CN" altLang="en-US" sz="2400"/>
                    </a:p>
                  </a:txBody>
                  <a:tcPr/>
                </a:tc>
                <a:tc>
                  <a:txBody>
                    <a:bodyPr/>
                    <a:p>
                      <a:pPr algn="ctr">
                        <a:buNone/>
                      </a:pPr>
                      <a:r>
                        <a:rPr lang="zh-CN" altLang="en-US" sz="2400"/>
                        <a:t>实验结果</a:t>
                      </a:r>
                      <a:endParaRPr lang="zh-CN" altLang="en-US" sz="2400"/>
                    </a:p>
                  </a:txBody>
                  <a:tcPr/>
                </a:tc>
              </a:tr>
              <a:tr h="715645">
                <a:tc>
                  <a:txBody>
                    <a:bodyPr/>
                    <a:p>
                      <a:pPr algn="ctr">
                        <a:buNone/>
                      </a:pPr>
                      <a:r>
                        <a:rPr lang="zh-CN" altLang="en-US" sz="2400"/>
                        <a:t>称量质量最大值</a:t>
                      </a:r>
                      <a:endParaRPr lang="zh-CN" altLang="en-US" sz="2400"/>
                    </a:p>
                  </a:txBody>
                  <a:tcPr/>
                </a:tc>
                <a:tc>
                  <a:txBody>
                    <a:bodyPr/>
                    <a:p>
                      <a:pPr algn="ctr">
                        <a:buNone/>
                      </a:pPr>
                      <a:r>
                        <a:rPr lang="en-US" altLang="zh-CN" sz="2400"/>
                        <a:t>429.243g</a:t>
                      </a:r>
                      <a:endParaRPr lang="en-US" altLang="zh-CN" sz="2400"/>
                    </a:p>
                  </a:txBody>
                  <a:tcPr/>
                </a:tc>
                <a:tc>
                  <a:txBody>
                    <a:bodyPr/>
                    <a:p>
                      <a:pPr algn="ctr">
                        <a:buNone/>
                      </a:pPr>
                      <a:r>
                        <a:rPr lang="en-US" altLang="zh-CN" sz="2400">
                          <a:sym typeface="+mn-ea"/>
                        </a:rPr>
                        <a:t>429.252g</a:t>
                      </a:r>
                      <a:endParaRPr lang="en-US" altLang="zh-CN" sz="2400">
                        <a:sym typeface="+mn-ea"/>
                      </a:endParaRPr>
                    </a:p>
                  </a:txBody>
                  <a:tcPr/>
                </a:tc>
              </a:tr>
              <a:tr h="1204595">
                <a:tc>
                  <a:txBody>
                    <a:bodyPr/>
                    <a:p>
                      <a:pPr algn="ctr">
                        <a:buNone/>
                      </a:pPr>
                      <a:r>
                        <a:rPr lang="zh-CN" altLang="en-US" sz="2400"/>
                        <a:t>称量重量中间值（第二阶段）</a:t>
                      </a:r>
                      <a:endParaRPr lang="zh-CN" altLang="en-US" sz="2400"/>
                    </a:p>
                  </a:txBody>
                  <a:tcPr/>
                </a:tc>
                <a:tc>
                  <a:txBody>
                    <a:bodyPr/>
                    <a:p>
                      <a:pPr algn="ctr">
                        <a:buNone/>
                      </a:pPr>
                      <a:r>
                        <a:rPr lang="en-US" altLang="zh-CN" sz="2400"/>
                        <a:t>428.503g</a:t>
                      </a:r>
                      <a:endParaRPr lang="en-US" altLang="zh-CN" sz="2400"/>
                    </a:p>
                  </a:txBody>
                  <a:tcPr/>
                </a:tc>
                <a:tc>
                  <a:txBody>
                    <a:bodyPr/>
                    <a:p>
                      <a:pPr algn="ctr">
                        <a:buNone/>
                      </a:pPr>
                      <a:r>
                        <a:rPr lang="en-US" altLang="zh-CN" sz="2400">
                          <a:sym typeface="+mn-ea"/>
                        </a:rPr>
                        <a:t>428.674g</a:t>
                      </a:r>
                      <a:endParaRPr lang="en-US" altLang="zh-CN" sz="2400">
                        <a:sym typeface="+mn-ea"/>
                      </a:endParaRPr>
                    </a:p>
                  </a:txBody>
                  <a:tcPr/>
                </a:tc>
              </a:tr>
            </a:tbl>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a:t>06</a:t>
            </a:r>
            <a:endParaRPr lang="zh-CN" altLang="en-US" dirty="0"/>
          </a:p>
        </p:txBody>
      </p:sp>
      <p:sp>
        <p:nvSpPr>
          <p:cNvPr id="3" name="文本占位符 2"/>
          <p:cNvSpPr>
            <a:spLocks noGrp="1"/>
          </p:cNvSpPr>
          <p:nvPr>
            <p:ph type="body" sz="quarter" idx="11"/>
          </p:nvPr>
        </p:nvSpPr>
        <p:spPr>
          <a:xfrm>
            <a:off x="4915406" y="3890952"/>
            <a:ext cx="2340139" cy="496824"/>
          </a:xfrm>
        </p:spPr>
        <p:txBody>
          <a:bodyPr/>
          <a:lstStyle/>
          <a:p>
            <a:r>
              <a:rPr lang="en-US" altLang="zh-CN" dirty="0"/>
              <a:t>PART  SIX  </a:t>
            </a:r>
            <a:endParaRPr lang="zh-CN" altLang="en-US" dirty="0"/>
          </a:p>
        </p:txBody>
      </p:sp>
      <p:sp>
        <p:nvSpPr>
          <p:cNvPr id="4" name="文本占位符 3"/>
          <p:cNvSpPr>
            <a:spLocks noGrp="1"/>
          </p:cNvSpPr>
          <p:nvPr>
            <p:ph type="body" sz="quarter" idx="12"/>
          </p:nvPr>
        </p:nvSpPr>
        <p:spPr/>
        <p:txBody>
          <a:bodyPr/>
          <a:lstStyle/>
          <a:p>
            <a:r>
              <a:rPr lang="zh-CN" altLang="en-US" dirty="0"/>
              <a:t>前景展望</a:t>
            </a:r>
            <a:endParaRPr lang="zh-CN" alt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a:t>06</a:t>
            </a:r>
            <a:endParaRPr lang="zh-CN" altLang="en-US" dirty="0"/>
          </a:p>
        </p:txBody>
      </p:sp>
      <p:sp>
        <p:nvSpPr>
          <p:cNvPr id="3" name="文本占位符 2"/>
          <p:cNvSpPr>
            <a:spLocks noGrp="1"/>
          </p:cNvSpPr>
          <p:nvPr>
            <p:ph type="body" sz="quarter" idx="12"/>
          </p:nvPr>
        </p:nvSpPr>
        <p:spPr>
          <a:xfrm>
            <a:off x="1422400" y="278765"/>
            <a:ext cx="5240020" cy="496570"/>
          </a:xfrm>
        </p:spPr>
        <p:txBody>
          <a:bodyPr/>
          <a:lstStyle/>
          <a:p>
            <a:r>
              <a:rPr lang="zh-CN" altLang="en-US" dirty="0">
                <a:sym typeface="+mn-ea"/>
              </a:rPr>
              <a:t>前景展望</a:t>
            </a:r>
            <a:endParaRPr lang="zh-CN" altLang="en-US" dirty="0"/>
          </a:p>
        </p:txBody>
      </p:sp>
      <p:sp>
        <p:nvSpPr>
          <p:cNvPr id="4" name="文本框 3"/>
          <p:cNvSpPr txBox="1"/>
          <p:nvPr/>
        </p:nvSpPr>
        <p:spPr>
          <a:xfrm>
            <a:off x="1304925" y="1758950"/>
            <a:ext cx="9276715" cy="1938020"/>
          </a:xfrm>
          <a:prstGeom prst="rect">
            <a:avLst/>
          </a:prstGeom>
          <a:noFill/>
        </p:spPr>
        <p:txBody>
          <a:bodyPr wrap="square" rtlCol="0">
            <a:spAutoFit/>
          </a:bodyPr>
          <a:p>
            <a:endParaRPr lang="zh-CN" altLang="en-US" sz="2400"/>
          </a:p>
          <a:p>
            <a:r>
              <a:rPr lang="zh-CN" altLang="en-US" sz="2400"/>
              <a:t>前景展望：</a:t>
            </a:r>
            <a:endParaRPr lang="zh-CN" altLang="en-US" sz="2400"/>
          </a:p>
          <a:p>
            <a:r>
              <a:rPr lang="en-US" altLang="zh-CN" sz="2400"/>
              <a:t>1</a:t>
            </a:r>
            <a:r>
              <a:rPr lang="zh-CN" altLang="en-US" sz="2400"/>
              <a:t>、需要改变不同参数（高度、口径、沙子种类、器壁形状）进一步实验。</a:t>
            </a:r>
            <a:endParaRPr lang="zh-CN" altLang="en-US" sz="2400"/>
          </a:p>
          <a:p>
            <a:r>
              <a:rPr lang="en-US" altLang="zh-CN" sz="2400"/>
              <a:t>2</a:t>
            </a:r>
            <a:r>
              <a:rPr lang="zh-CN" altLang="en-US" sz="2400"/>
              <a:t>、思考并研究该现象是否有实际应用。</a:t>
            </a:r>
            <a:endParaRPr lang="zh-CN" altLang="en-US" sz="240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a:t>01</a:t>
            </a:r>
            <a:endParaRPr lang="zh-CN" altLang="en-US" dirty="0"/>
          </a:p>
        </p:txBody>
      </p:sp>
      <p:sp>
        <p:nvSpPr>
          <p:cNvPr id="3" name="文本占位符 2"/>
          <p:cNvSpPr>
            <a:spLocks noGrp="1"/>
          </p:cNvSpPr>
          <p:nvPr>
            <p:ph type="body" sz="quarter" idx="11"/>
          </p:nvPr>
        </p:nvSpPr>
        <p:spPr/>
        <p:txBody>
          <a:bodyPr/>
          <a:lstStyle/>
          <a:p>
            <a:r>
              <a:rPr lang="en-US" altLang="zh-CN" dirty="0"/>
              <a:t>PART  ONE</a:t>
            </a:r>
            <a:endParaRPr lang="zh-CN" altLang="en-US" dirty="0"/>
          </a:p>
        </p:txBody>
      </p:sp>
      <p:sp>
        <p:nvSpPr>
          <p:cNvPr id="4" name="文本占位符 3"/>
          <p:cNvSpPr>
            <a:spLocks noGrp="1"/>
          </p:cNvSpPr>
          <p:nvPr>
            <p:ph type="body" sz="quarter" idx="12"/>
          </p:nvPr>
        </p:nvSpPr>
        <p:spPr/>
        <p:txBody>
          <a:bodyPr/>
          <a:lstStyle/>
          <a:p>
            <a:r>
              <a:rPr lang="zh-CN" altLang="en-US" dirty="0"/>
              <a:t>题目回顾</a:t>
            </a:r>
            <a:endParaRPr lang="zh-CN" alt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flipV="1">
            <a:off x="1095375" y="404495"/>
            <a:ext cx="320040" cy="487045"/>
          </a:xfrm>
          <a:prstGeom prst="line">
            <a:avLst/>
          </a:prstGeom>
          <a:ln w="38100">
            <a:solidFill>
              <a:srgbClr val="20517C"/>
            </a:solidFill>
          </a:ln>
        </p:spPr>
        <p:style>
          <a:lnRef idx="1">
            <a:schemeClr val="accent1"/>
          </a:lnRef>
          <a:fillRef idx="0">
            <a:schemeClr val="accent1"/>
          </a:fillRef>
          <a:effectRef idx="0">
            <a:schemeClr val="accent1"/>
          </a:effectRef>
          <a:fontRef idx="minor">
            <a:schemeClr val="tx1"/>
          </a:fontRef>
        </p:style>
      </p:cxnSp>
      <p:sp>
        <p:nvSpPr>
          <p:cNvPr id="3" name="文本占位符 2"/>
          <p:cNvSpPr>
            <a:spLocks noGrp="1"/>
          </p:cNvSpPr>
          <p:nvPr>
            <p:ph type="body" sz="quarter" idx="12"/>
          </p:nvPr>
        </p:nvSpPr>
        <p:spPr>
          <a:xfrm>
            <a:off x="1617345" y="2122170"/>
            <a:ext cx="8559165" cy="496570"/>
          </a:xfrm>
        </p:spPr>
        <p:txBody>
          <a:bodyPr/>
          <a:lstStyle/>
          <a:p>
            <a:pPr algn="ctr"/>
            <a:r>
              <a:rPr lang="en-US" altLang="zh-CN" sz="7200" dirty="0">
                <a:solidFill>
                  <a:schemeClr val="tx1"/>
                </a:solidFill>
              </a:rPr>
              <a:t>THANK YOU!</a:t>
            </a:r>
            <a:endParaRPr lang="en-US" altLang="zh-CN" sz="7200" dirty="0">
              <a:solidFill>
                <a:schemeClr val="tx1"/>
              </a:solidFill>
            </a:endParaRPr>
          </a:p>
          <a:p>
            <a:pPr algn="ctr"/>
            <a:r>
              <a:rPr lang="zh-CN" altLang="en-US" sz="7200" dirty="0">
                <a:solidFill>
                  <a:schemeClr val="tx1"/>
                </a:solidFill>
                <a:sym typeface="+mn-ea"/>
              </a:rPr>
              <a:t>谢谢！</a:t>
            </a:r>
            <a:endParaRPr lang="en-US" altLang="zh-CN" sz="7200" dirty="0">
              <a:solidFill>
                <a:schemeClr val="tx1"/>
              </a:solidFill>
            </a:endParaRPr>
          </a:p>
        </p:txBody>
      </p:sp>
      <p:sp>
        <p:nvSpPr>
          <p:cNvPr id="2" name="文本框 1"/>
          <p:cNvSpPr txBox="1"/>
          <p:nvPr/>
        </p:nvSpPr>
        <p:spPr>
          <a:xfrm>
            <a:off x="8132445" y="4904105"/>
            <a:ext cx="2929890" cy="460375"/>
          </a:xfrm>
          <a:prstGeom prst="rect">
            <a:avLst/>
          </a:prstGeom>
          <a:noFill/>
        </p:spPr>
        <p:txBody>
          <a:bodyPr wrap="square" rtlCol="0">
            <a:spAutoFit/>
          </a:bodyPr>
          <a:p>
            <a:r>
              <a:rPr lang="zh-CN" altLang="en-US" sz="2400"/>
              <a:t>正方报告人：王惟一</a:t>
            </a:r>
            <a:endParaRPr lang="zh-CN" altLang="en-US" sz="240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flipV="1">
            <a:off x="1095375" y="404495"/>
            <a:ext cx="320040" cy="487045"/>
          </a:xfrm>
          <a:prstGeom prst="line">
            <a:avLst/>
          </a:prstGeom>
          <a:ln w="38100">
            <a:solidFill>
              <a:srgbClr val="20517C"/>
            </a:solidFill>
          </a:ln>
        </p:spPr>
        <p:style>
          <a:lnRef idx="1">
            <a:schemeClr val="accent1"/>
          </a:lnRef>
          <a:fillRef idx="0">
            <a:schemeClr val="accent1"/>
          </a:fillRef>
          <a:effectRef idx="0">
            <a:schemeClr val="accent1"/>
          </a:effectRef>
          <a:fontRef idx="minor">
            <a:schemeClr val="tx1"/>
          </a:fontRef>
        </p:style>
      </p:cxnSp>
      <p:sp>
        <p:nvSpPr>
          <p:cNvPr id="3" name="文本占位符 2"/>
          <p:cNvSpPr>
            <a:spLocks noGrp="1"/>
          </p:cNvSpPr>
          <p:nvPr>
            <p:ph type="body" sz="quarter" idx="12"/>
          </p:nvPr>
        </p:nvSpPr>
        <p:spPr>
          <a:xfrm>
            <a:off x="1462357" y="279035"/>
            <a:ext cx="4586400" cy="496824"/>
          </a:xfrm>
        </p:spPr>
        <p:txBody>
          <a:bodyPr/>
          <a:lstStyle/>
          <a:p>
            <a:r>
              <a:rPr lang="zh-CN" altLang="en-US" dirty="0" smtClean="0"/>
              <a:t>题目回顾</a:t>
            </a:r>
            <a:endParaRPr lang="zh-CN" altLang="en-US" dirty="0"/>
          </a:p>
        </p:txBody>
      </p:sp>
      <p:sp>
        <p:nvSpPr>
          <p:cNvPr id="4098" name="内容占位符 2"/>
          <p:cNvSpPr>
            <a:spLocks noGrp="1"/>
          </p:cNvSpPr>
          <p:nvPr/>
        </p:nvSpPr>
        <p:spPr>
          <a:xfrm>
            <a:off x="838200" y="1825625"/>
            <a:ext cx="10515600" cy="4351338"/>
          </a:xfrm>
          <a:prstGeom prst="rect">
            <a:avLst/>
          </a:prstGeom>
          <a:noFill/>
          <a:ln w="9525">
            <a:noFill/>
            <a:miter/>
          </a:ln>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b="1">
                <a:effectLst>
                  <a:outerShdw blurRad="38100" dist="19050" dir="2700000" algn="tl" rotWithShape="0">
                    <a:schemeClr val="dk1">
                      <a:alpha val="40000"/>
                    </a:schemeClr>
                  </a:outerShdw>
                </a:effectLst>
                <a:sym typeface="+mn-ea"/>
              </a:rPr>
              <a:t>Weighing Time</a:t>
            </a:r>
            <a:endParaRPr lang="en-US" altLang="zh-CN" sz="2400" b="1"/>
          </a:p>
          <a:p>
            <a:pPr marL="0" indent="0">
              <a:buNone/>
            </a:pPr>
            <a:r>
              <a:rPr lang="en-US" altLang="zh-CN" sz="2400" b="1">
                <a:sym typeface="+mn-ea"/>
              </a:rPr>
              <a:t>Problem</a:t>
            </a:r>
            <a:r>
              <a:rPr lang="zh-CN" altLang="en-US" sz="2400" b="1">
                <a:sym typeface="+mn-ea"/>
              </a:rPr>
              <a:t>：It is commonly known that an hourglass changes</a:t>
            </a:r>
            <a:endParaRPr lang="zh-CN" altLang="en-US" sz="2400" b="1"/>
          </a:p>
          <a:p>
            <a:pPr marL="0" indent="0">
              <a:buNone/>
            </a:pPr>
            <a:r>
              <a:rPr lang="zh-CN" altLang="en-US" sz="2400" b="1">
                <a:sym typeface="+mn-ea"/>
              </a:rPr>
              <a:t>its </a:t>
            </a:r>
            <a:r>
              <a:rPr lang="zh-CN" altLang="en-US" sz="2400" b="1">
                <a:solidFill>
                  <a:srgbClr val="FF0000"/>
                </a:solidFill>
                <a:sym typeface="+mn-ea"/>
              </a:rPr>
              <a:t>weight</a:t>
            </a:r>
            <a:r>
              <a:rPr lang="zh-CN" altLang="en-US" sz="2400" b="1">
                <a:sym typeface="+mn-ea"/>
              </a:rPr>
              <a:t> (as measured by a scale) while </a:t>
            </a:r>
            <a:r>
              <a:rPr lang="zh-CN" altLang="en-US" sz="2400" b="1">
                <a:solidFill>
                  <a:srgbClr val="FF0000"/>
                </a:solidFill>
                <a:sym typeface="+mn-ea"/>
              </a:rPr>
              <a:t>flowing</a:t>
            </a:r>
            <a:r>
              <a:rPr lang="zh-CN" altLang="en-US" sz="2400" b="1">
                <a:sym typeface="+mn-ea"/>
              </a:rPr>
              <a:t>.Investigate this phenomenon. </a:t>
            </a:r>
            <a:endParaRPr lang="zh-CN" altLang="en-US" sz="2400" b="1">
              <a:sym typeface="+mn-ea"/>
            </a:endParaRPr>
          </a:p>
          <a:p>
            <a:pPr marL="0" indent="0">
              <a:buNone/>
            </a:pPr>
            <a:endParaRPr lang="zh-CN" altLang="en-US" sz="2400" b="1"/>
          </a:p>
          <a:p>
            <a:pPr marL="0" indent="0">
              <a:buNone/>
            </a:pPr>
            <a:r>
              <a:rPr lang="zh-CN" altLang="en-US" b="1">
                <a:sym typeface="+mn-ea"/>
              </a:rPr>
              <a:t>称重时间</a:t>
            </a:r>
            <a:endParaRPr lang="zh-CN" altLang="en-US" b="1"/>
          </a:p>
          <a:p>
            <a:pPr marL="0" indent="0">
              <a:buNone/>
            </a:pPr>
            <a:r>
              <a:rPr lang="zh-CN" altLang="en-US" b="1">
                <a:sym typeface="+mn-ea"/>
              </a:rPr>
              <a:t>问题：众所周知，沙漏的</a:t>
            </a:r>
            <a:r>
              <a:rPr lang="zh-CN" altLang="en-US" b="1">
                <a:solidFill>
                  <a:srgbClr val="FF0000"/>
                </a:solidFill>
                <a:sym typeface="+mn-ea"/>
              </a:rPr>
              <a:t>重量</a:t>
            </a:r>
            <a:r>
              <a:rPr lang="zh-CN" altLang="en-US" b="1">
                <a:sym typeface="+mn-ea"/>
              </a:rPr>
              <a:t>（用天</a:t>
            </a:r>
            <a:endParaRPr lang="zh-CN" altLang="en-US" b="1">
              <a:sym typeface="+mn-ea"/>
            </a:endParaRPr>
          </a:p>
          <a:p>
            <a:pPr marL="0" indent="0">
              <a:buNone/>
            </a:pPr>
            <a:r>
              <a:rPr lang="zh-CN" altLang="en-US" b="1">
                <a:sym typeface="+mn-ea"/>
              </a:rPr>
              <a:t>平称量）会随</a:t>
            </a:r>
            <a:r>
              <a:rPr lang="zh-CN" altLang="en-US" b="1">
                <a:solidFill>
                  <a:srgbClr val="FF0000"/>
                </a:solidFill>
                <a:sym typeface="+mn-ea"/>
              </a:rPr>
              <a:t>沙子的流动</a:t>
            </a:r>
            <a:r>
              <a:rPr lang="zh-CN" altLang="en-US" b="1">
                <a:sym typeface="+mn-ea"/>
              </a:rPr>
              <a:t>而发生变化，</a:t>
            </a:r>
            <a:endParaRPr lang="zh-CN" altLang="en-US" b="1">
              <a:sym typeface="+mn-ea"/>
            </a:endParaRPr>
          </a:p>
          <a:p>
            <a:pPr marL="0" indent="0">
              <a:buNone/>
            </a:pPr>
            <a:r>
              <a:rPr lang="zh-CN" altLang="en-US" b="1">
                <a:sym typeface="+mn-ea"/>
              </a:rPr>
              <a:t>请探究这一现象。</a:t>
            </a:r>
            <a:endParaRPr lang="zh-CN" altLang="en-US" b="1"/>
          </a:p>
          <a:p>
            <a:pPr marL="0" indent="0">
              <a:lnSpc>
                <a:spcPct val="150000"/>
              </a:lnSpc>
              <a:buNone/>
            </a:pPr>
            <a:endParaRPr lang="zh-CN" altLang="en-US"/>
          </a:p>
          <a:p>
            <a:pPr marL="0" indent="0">
              <a:lnSpc>
                <a:spcPct val="150000"/>
              </a:lnSpc>
              <a:buNone/>
            </a:pPr>
            <a:r>
              <a:rPr lang="zh-CN" altLang="en-US" sz="2400">
                <a:latin typeface="Arial" panose="020B0604020202020204" pitchFamily="34" charset="0"/>
                <a:ea typeface="宋体" panose="02010600030101010101" pitchFamily="2" charset="-122"/>
                <a:sym typeface="Arial" panose="020B0604020202020204" pitchFamily="34" charset="0"/>
              </a:rPr>
              <a:t> </a:t>
            </a:r>
            <a:endParaRPr lang="zh-CN" altLang="en-US" sz="2400"/>
          </a:p>
        </p:txBody>
      </p:sp>
      <p:pic>
        <p:nvPicPr>
          <p:cNvPr id="5" name="内容占位符 4" descr="w8hrglss"/>
          <p:cNvPicPr>
            <a:picLocks noChangeAspect="1"/>
          </p:cNvPicPr>
          <p:nvPr/>
        </p:nvPicPr>
        <p:blipFill>
          <a:blip r:embed="rId1"/>
          <a:stretch>
            <a:fillRect/>
          </a:stretch>
        </p:blipFill>
        <p:spPr>
          <a:xfrm>
            <a:off x="7196455" y="2998470"/>
            <a:ext cx="3876675" cy="3876675"/>
          </a:xfrm>
          <a:prstGeom prst="rect">
            <a:avLst/>
          </a:prstGeom>
          <a:effectLst>
            <a:softEdge rad="330200"/>
          </a:effectLst>
        </p:spPr>
      </p:pic>
      <p:sp>
        <p:nvSpPr>
          <p:cNvPr id="6" name="文本占位符 1"/>
          <p:cNvSpPr>
            <a:spLocks noGrp="1"/>
          </p:cNvSpPr>
          <p:nvPr/>
        </p:nvSpPr>
        <p:spPr>
          <a:xfrm>
            <a:off x="459944" y="278936"/>
            <a:ext cx="864096" cy="1008063"/>
          </a:xfrm>
          <a:prstGeom prst="rect">
            <a:avLst/>
          </a:prstGeom>
        </p:spPr>
        <p:txBody>
          <a:bodyPr/>
          <a:lstStyle>
            <a:lvl1pPr marL="0" indent="0" algn="dist" defTabSz="914400" rtl="0" eaLnBrk="1" latinLnBrk="0" hangingPunct="1">
              <a:lnSpc>
                <a:spcPct val="90000"/>
              </a:lnSpc>
              <a:spcBef>
                <a:spcPts val="1000"/>
              </a:spcBef>
              <a:buFont typeface="Arial" panose="020B0604020202020204" pitchFamily="34" charset="0"/>
              <a:buNone/>
              <a:defRPr sz="4800" b="1" kern="1200">
                <a:solidFill>
                  <a:schemeClr val="bg1"/>
                </a:solidFill>
                <a:latin typeface="华文细黑" panose="02010600040101010101" pitchFamily="2" charset="-122"/>
                <a:ea typeface="华文细黑" panose="02010600040101010101" pitchFamily="2"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01</a:t>
            </a:r>
            <a:endParaRPr lang="zh-CN" alt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a:t>02</a:t>
            </a:r>
            <a:endParaRPr lang="zh-CN" altLang="en-US" dirty="0"/>
          </a:p>
        </p:txBody>
      </p:sp>
      <p:sp>
        <p:nvSpPr>
          <p:cNvPr id="3" name="文本占位符 2"/>
          <p:cNvSpPr>
            <a:spLocks noGrp="1"/>
          </p:cNvSpPr>
          <p:nvPr>
            <p:ph type="body" sz="quarter" idx="11"/>
          </p:nvPr>
        </p:nvSpPr>
        <p:spPr/>
        <p:txBody>
          <a:bodyPr/>
          <a:lstStyle/>
          <a:p>
            <a:r>
              <a:rPr lang="en-US" altLang="zh-CN" dirty="0"/>
              <a:t>PART  TWO</a:t>
            </a:r>
            <a:endParaRPr lang="zh-CN" altLang="en-US" dirty="0"/>
          </a:p>
        </p:txBody>
      </p:sp>
      <p:sp>
        <p:nvSpPr>
          <p:cNvPr id="4" name="文本占位符 3"/>
          <p:cNvSpPr>
            <a:spLocks noGrp="1"/>
          </p:cNvSpPr>
          <p:nvPr>
            <p:ph type="body" sz="quarter" idx="12"/>
          </p:nvPr>
        </p:nvSpPr>
        <p:spPr/>
        <p:txBody>
          <a:bodyPr/>
          <a:lstStyle/>
          <a:p>
            <a:r>
              <a:rPr lang="zh-CN" altLang="en-US" dirty="0">
                <a:sym typeface="+mn-ea"/>
              </a:rPr>
              <a:t>模型建立与理论分析</a:t>
            </a:r>
            <a:endParaRPr lang="zh-CN" alt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a:t>02</a:t>
            </a:r>
            <a:endParaRPr lang="zh-CN" altLang="en-US" dirty="0"/>
          </a:p>
        </p:txBody>
      </p:sp>
      <p:sp>
        <p:nvSpPr>
          <p:cNvPr id="3" name="文本占位符 2"/>
          <p:cNvSpPr>
            <a:spLocks noGrp="1"/>
          </p:cNvSpPr>
          <p:nvPr>
            <p:ph type="body" sz="quarter" idx="12"/>
          </p:nvPr>
        </p:nvSpPr>
        <p:spPr>
          <a:xfrm>
            <a:off x="1343660" y="278765"/>
            <a:ext cx="5484495" cy="496570"/>
          </a:xfrm>
        </p:spPr>
        <p:txBody>
          <a:bodyPr/>
          <a:lstStyle/>
          <a:p>
            <a:r>
              <a:rPr lang="zh-CN" altLang="en-US" dirty="0">
                <a:sym typeface="+mn-ea"/>
              </a:rPr>
              <a:t>模型建立与理论分析</a:t>
            </a:r>
            <a:endParaRPr lang="zh-CN" altLang="en-US" dirty="0"/>
          </a:p>
        </p:txBody>
      </p:sp>
      <p:sp>
        <p:nvSpPr>
          <p:cNvPr id="7" name="文本框 6"/>
          <p:cNvSpPr txBox="1"/>
          <p:nvPr/>
        </p:nvSpPr>
        <p:spPr>
          <a:xfrm>
            <a:off x="358140" y="2534920"/>
            <a:ext cx="7455535" cy="3107690"/>
          </a:xfrm>
          <a:prstGeom prst="rect">
            <a:avLst/>
          </a:prstGeom>
          <a:noFill/>
        </p:spPr>
        <p:txBody>
          <a:bodyPr wrap="square" rtlCol="0">
            <a:spAutoFit/>
          </a:bodyPr>
          <a:p>
            <a:r>
              <a:rPr lang="zh-CN" altLang="en-US" sz="2800" b="1">
                <a:sym typeface="+mn-ea"/>
              </a:rPr>
              <a:t>定性模型：小球下落</a:t>
            </a:r>
            <a:endParaRPr lang="zh-CN" altLang="en-US" sz="2800" b="1">
              <a:sym typeface="+mn-ea"/>
            </a:endParaRPr>
          </a:p>
          <a:p>
            <a:endParaRPr lang="zh-CN" altLang="en-US" sz="2800" b="1">
              <a:sym typeface="+mn-ea"/>
            </a:endParaRPr>
          </a:p>
          <a:p>
            <a:endParaRPr lang="zh-CN" altLang="en-US" sz="2800" b="1">
              <a:sym typeface="+mn-ea"/>
            </a:endParaRPr>
          </a:p>
          <a:p>
            <a:r>
              <a:rPr lang="zh-CN" altLang="en-US" sz="2800" b="1"/>
              <a:t>定性分析：失重与超重现象引起称量质量变化</a:t>
            </a:r>
            <a:endParaRPr lang="zh-CN" altLang="en-US" sz="2800" b="1"/>
          </a:p>
          <a:p>
            <a:endParaRPr lang="zh-CN" altLang="en-US" sz="2800" b="1"/>
          </a:p>
          <a:p>
            <a:endParaRPr lang="zh-CN" altLang="en-US" sz="2800" b="1"/>
          </a:p>
          <a:p>
            <a:endParaRPr lang="zh-CN" altLang="en-US" sz="2800" b="1"/>
          </a:p>
        </p:txBody>
      </p:sp>
      <p:grpSp>
        <p:nvGrpSpPr>
          <p:cNvPr id="44" name="组合 43"/>
          <p:cNvGrpSpPr/>
          <p:nvPr/>
        </p:nvGrpSpPr>
        <p:grpSpPr>
          <a:xfrm>
            <a:off x="7672070" y="1616558"/>
            <a:ext cx="3525610" cy="4869332"/>
            <a:chOff x="12065" y="3766"/>
            <a:chExt cx="4862" cy="6737"/>
          </a:xfrm>
        </p:grpSpPr>
        <p:grpSp>
          <p:nvGrpSpPr>
            <p:cNvPr id="38" name="组合 37"/>
            <p:cNvGrpSpPr/>
            <p:nvPr/>
          </p:nvGrpSpPr>
          <p:grpSpPr>
            <a:xfrm>
              <a:off x="12065" y="3766"/>
              <a:ext cx="4862" cy="2540"/>
              <a:chOff x="9429" y="3994"/>
              <a:chExt cx="4862" cy="2540"/>
            </a:xfrm>
          </p:grpSpPr>
          <p:sp>
            <p:nvSpPr>
              <p:cNvPr id="184" name="正圆"/>
              <p:cNvSpPr/>
              <p:nvPr/>
            </p:nvSpPr>
            <p:spPr>
              <a:xfrm>
                <a:off x="11115" y="3994"/>
                <a:ext cx="1474" cy="14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9" name="斜纹 28"/>
              <p:cNvSpPr/>
              <p:nvPr/>
            </p:nvSpPr>
            <p:spPr>
              <a:xfrm>
                <a:off x="12618" y="4946"/>
                <a:ext cx="1673" cy="1588"/>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34" name="斜纹 33"/>
              <p:cNvSpPr/>
              <p:nvPr/>
            </p:nvSpPr>
            <p:spPr>
              <a:xfrm rot="5400000">
                <a:off x="9478" y="4896"/>
                <a:ext cx="1588" cy="1687"/>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sp>
          <p:nvSpPr>
            <p:cNvPr id="40" name="矩形 39"/>
            <p:cNvSpPr/>
            <p:nvPr/>
          </p:nvSpPr>
          <p:spPr>
            <a:xfrm>
              <a:off x="12065" y="6647"/>
              <a:ext cx="567" cy="38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1" name="矩形 40"/>
            <p:cNvSpPr/>
            <p:nvPr/>
          </p:nvSpPr>
          <p:spPr>
            <a:xfrm>
              <a:off x="16360" y="6647"/>
              <a:ext cx="567" cy="38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3" name="矩形 42"/>
            <p:cNvSpPr/>
            <p:nvPr/>
          </p:nvSpPr>
          <p:spPr>
            <a:xfrm>
              <a:off x="12631" y="9993"/>
              <a:ext cx="3729" cy="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4" name="下箭头 3"/>
          <p:cNvSpPr/>
          <p:nvPr/>
        </p:nvSpPr>
        <p:spPr>
          <a:xfrm>
            <a:off x="9191625" y="3910330"/>
            <a:ext cx="485775" cy="97917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flipV="1">
            <a:off x="1095375" y="404495"/>
            <a:ext cx="320040" cy="487045"/>
          </a:xfrm>
          <a:prstGeom prst="line">
            <a:avLst/>
          </a:prstGeom>
          <a:ln w="38100">
            <a:solidFill>
              <a:srgbClr val="20517C"/>
            </a:solidFill>
          </a:ln>
        </p:spPr>
        <p:style>
          <a:lnRef idx="1">
            <a:schemeClr val="accent1"/>
          </a:lnRef>
          <a:fillRef idx="0">
            <a:schemeClr val="accent1"/>
          </a:fillRef>
          <a:effectRef idx="0">
            <a:schemeClr val="accent1"/>
          </a:effectRef>
          <a:fontRef idx="minor">
            <a:schemeClr val="tx1"/>
          </a:fontRef>
        </p:style>
      </p:cxnSp>
      <p:sp>
        <p:nvSpPr>
          <p:cNvPr id="3" name="文本占位符 2"/>
          <p:cNvSpPr>
            <a:spLocks noGrp="1"/>
          </p:cNvSpPr>
          <p:nvPr>
            <p:ph type="body" sz="quarter" idx="12"/>
          </p:nvPr>
        </p:nvSpPr>
        <p:spPr>
          <a:xfrm>
            <a:off x="1323975" y="278765"/>
            <a:ext cx="5455285" cy="496570"/>
          </a:xfrm>
        </p:spPr>
        <p:txBody>
          <a:bodyPr/>
          <a:lstStyle/>
          <a:p>
            <a:r>
              <a:rPr lang="zh-CN" altLang="en-US" dirty="0">
                <a:sym typeface="+mn-ea"/>
              </a:rPr>
              <a:t>模型建立与理论分析</a:t>
            </a:r>
            <a:endParaRPr lang="zh-CN" altLang="en-US" dirty="0"/>
          </a:p>
          <a:p>
            <a:endParaRPr lang="zh-CN" altLang="en-US" dirty="0"/>
          </a:p>
        </p:txBody>
      </p:sp>
      <p:sp>
        <p:nvSpPr>
          <p:cNvPr id="5" name="文本占位符 1"/>
          <p:cNvSpPr>
            <a:spLocks noGrp="1"/>
          </p:cNvSpPr>
          <p:nvPr/>
        </p:nvSpPr>
        <p:spPr>
          <a:xfrm>
            <a:off x="459944" y="278936"/>
            <a:ext cx="864096" cy="1008063"/>
          </a:xfrm>
          <a:prstGeom prst="rect">
            <a:avLst/>
          </a:prstGeom>
        </p:spPr>
        <p:txBody>
          <a:bodyPr/>
          <a:lstStyle>
            <a:lvl1pPr marL="0" indent="0" algn="dist" defTabSz="914400" rtl="0" eaLnBrk="1" latinLnBrk="0" hangingPunct="1">
              <a:lnSpc>
                <a:spcPct val="90000"/>
              </a:lnSpc>
              <a:spcBef>
                <a:spcPts val="1000"/>
              </a:spcBef>
              <a:buFont typeface="Arial" panose="020B0604020202020204" pitchFamily="34" charset="0"/>
              <a:buNone/>
              <a:defRPr sz="4800" b="1" kern="1200">
                <a:solidFill>
                  <a:schemeClr val="bg1"/>
                </a:solidFill>
                <a:latin typeface="华文细黑" panose="02010600040101010101" pitchFamily="2" charset="-122"/>
                <a:ea typeface="华文细黑" panose="02010600040101010101" pitchFamily="2"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02</a:t>
            </a:r>
            <a:endParaRPr lang="zh-CN" altLang="en-US" dirty="0"/>
          </a:p>
        </p:txBody>
      </p:sp>
      <p:sp>
        <p:nvSpPr>
          <p:cNvPr id="6" name="文本占位符 2"/>
          <p:cNvSpPr>
            <a:spLocks noGrp="1"/>
          </p:cNvSpPr>
          <p:nvPr/>
        </p:nvSpPr>
        <p:spPr>
          <a:xfrm>
            <a:off x="1343660" y="278765"/>
            <a:ext cx="5484495" cy="4965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000" kern="1200" baseline="0">
                <a:solidFill>
                  <a:schemeClr val="bg1"/>
                </a:solidFill>
                <a:latin typeface="微软雅黑" panose="020B0503020204020204" pitchFamily="34" charset="-122"/>
                <a:ea typeface="微软雅黑"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zh-CN" altLang="en-US" dirty="0"/>
          </a:p>
        </p:txBody>
      </p:sp>
      <p:pic>
        <p:nvPicPr>
          <p:cNvPr id="7" name="图片 10"/>
          <p:cNvPicPr>
            <a:picLocks noChangeAspect="1"/>
          </p:cNvPicPr>
          <p:nvPr/>
        </p:nvPicPr>
        <p:blipFill>
          <a:blip r:embed="rId1"/>
          <a:stretch>
            <a:fillRect/>
          </a:stretch>
        </p:blipFill>
        <p:spPr>
          <a:xfrm>
            <a:off x="720725" y="2506345"/>
            <a:ext cx="10132695" cy="3980180"/>
          </a:xfrm>
          <a:prstGeom prst="rect">
            <a:avLst/>
          </a:prstGeom>
          <a:noFill/>
          <a:ln w="9525">
            <a:noFill/>
          </a:ln>
        </p:spPr>
      </p:pic>
      <p:sp>
        <p:nvSpPr>
          <p:cNvPr id="8" name="文本框 7"/>
          <p:cNvSpPr txBox="1"/>
          <p:nvPr/>
        </p:nvSpPr>
        <p:spPr>
          <a:xfrm>
            <a:off x="1095375" y="1700530"/>
            <a:ext cx="4251960" cy="521970"/>
          </a:xfrm>
          <a:prstGeom prst="rect">
            <a:avLst/>
          </a:prstGeom>
          <a:noFill/>
        </p:spPr>
        <p:txBody>
          <a:bodyPr wrap="square" rtlCol="0">
            <a:spAutoFit/>
          </a:bodyPr>
          <a:p>
            <a:r>
              <a:rPr lang="zh-CN" altLang="en-US" sz="2800"/>
              <a:t>阶段划分：四个阶段</a:t>
            </a:r>
            <a:endParaRPr lang="zh-CN" altLang="en-US"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a:t>02</a:t>
            </a:r>
            <a:endParaRPr lang="zh-CN" altLang="en-US" dirty="0"/>
          </a:p>
        </p:txBody>
      </p:sp>
      <p:sp>
        <p:nvSpPr>
          <p:cNvPr id="3" name="文本占位符 2"/>
          <p:cNvSpPr>
            <a:spLocks noGrp="1"/>
          </p:cNvSpPr>
          <p:nvPr>
            <p:ph type="body" sz="quarter" idx="12"/>
          </p:nvPr>
        </p:nvSpPr>
        <p:spPr>
          <a:xfrm>
            <a:off x="1437640" y="278765"/>
            <a:ext cx="5383530" cy="496570"/>
          </a:xfrm>
        </p:spPr>
        <p:txBody>
          <a:bodyPr/>
          <a:lstStyle/>
          <a:p>
            <a:r>
              <a:rPr lang="zh-CN" altLang="en-US" dirty="0">
                <a:sym typeface="+mn-ea"/>
              </a:rPr>
              <a:t>模型建立与理论分析</a:t>
            </a:r>
            <a:endParaRPr lang="zh-CN" altLang="en-US" dirty="0"/>
          </a:p>
        </p:txBody>
      </p:sp>
      <p:sp>
        <p:nvSpPr>
          <p:cNvPr id="6" name="文本框 5"/>
          <p:cNvSpPr txBox="1"/>
          <p:nvPr/>
        </p:nvSpPr>
        <p:spPr>
          <a:xfrm>
            <a:off x="1671320" y="2603500"/>
            <a:ext cx="10516235" cy="2861310"/>
          </a:xfrm>
          <a:prstGeom prst="rect">
            <a:avLst/>
          </a:prstGeom>
          <a:noFill/>
        </p:spPr>
        <p:txBody>
          <a:bodyPr wrap="square" rtlCol="0">
            <a:spAutoFit/>
          </a:bodyPr>
          <a:lstStyle/>
          <a:p>
            <a:r>
              <a:rPr lang="zh-CN" altLang="en-US" sz="3600" dirty="0"/>
              <a:t>沙子流动速度为定值</a:t>
            </a:r>
            <a:r>
              <a:rPr lang="en-US" altLang="zh-CN" sz="3600" dirty="0"/>
              <a:t>λ</a:t>
            </a:r>
            <a:r>
              <a:rPr lang="zh-CN" altLang="en-US" sz="3600" dirty="0"/>
              <a:t> </a:t>
            </a:r>
            <a:endParaRPr lang="zh-CN" altLang="en-US" sz="3600" dirty="0"/>
          </a:p>
          <a:p>
            <a:endParaRPr lang="zh-CN" altLang="en-US" sz="3600" dirty="0"/>
          </a:p>
          <a:p>
            <a:r>
              <a:rPr lang="zh-CN" altLang="en-US" sz="3600" dirty="0"/>
              <a:t>沙子堆起时对下落高度无影响</a:t>
            </a:r>
            <a:endParaRPr lang="zh-CN" altLang="en-US" sz="3600" dirty="0"/>
          </a:p>
          <a:p>
            <a:endParaRPr lang="zh-CN" altLang="en-US" sz="3600" dirty="0"/>
          </a:p>
          <a:p>
            <a:r>
              <a:rPr lang="zh-CN" altLang="en-US" sz="3600" dirty="0"/>
              <a:t>忽略沙子和瓶壁的摩擦</a:t>
            </a:r>
            <a:endParaRPr lang="zh-CN" altLang="en-US" sz="3600" dirty="0"/>
          </a:p>
        </p:txBody>
      </p:sp>
      <p:sp>
        <p:nvSpPr>
          <p:cNvPr id="5" name="TextBox 4"/>
          <p:cNvSpPr txBox="1"/>
          <p:nvPr/>
        </p:nvSpPr>
        <p:spPr>
          <a:xfrm>
            <a:off x="1095340" y="1500174"/>
            <a:ext cx="7715304" cy="521970"/>
          </a:xfrm>
          <a:prstGeom prst="rect">
            <a:avLst/>
          </a:prstGeom>
          <a:noFill/>
        </p:spPr>
        <p:txBody>
          <a:bodyPr wrap="square" rtlCol="0">
            <a:spAutoFit/>
          </a:bodyPr>
          <a:lstStyle/>
          <a:p>
            <a:r>
              <a:rPr lang="zh-CN" altLang="en-US" sz="2800" dirty="0" smtClean="0"/>
              <a:t>为使建立的模型容易处理，我们提出以下假设</a:t>
            </a:r>
            <a:endParaRPr lang="zh-CN" altLang="en-US" sz="28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flipV="1">
            <a:off x="1095375" y="404495"/>
            <a:ext cx="320040" cy="487045"/>
          </a:xfrm>
          <a:prstGeom prst="line">
            <a:avLst/>
          </a:prstGeom>
          <a:ln w="38100">
            <a:solidFill>
              <a:srgbClr val="20517C"/>
            </a:solidFill>
          </a:ln>
        </p:spPr>
        <p:style>
          <a:lnRef idx="1">
            <a:schemeClr val="accent1"/>
          </a:lnRef>
          <a:fillRef idx="0">
            <a:schemeClr val="accent1"/>
          </a:fillRef>
          <a:effectRef idx="0">
            <a:schemeClr val="accent1"/>
          </a:effectRef>
          <a:fontRef idx="minor">
            <a:schemeClr val="tx1"/>
          </a:fontRef>
        </p:style>
      </p:cxnSp>
      <p:sp>
        <p:nvSpPr>
          <p:cNvPr id="3" name="文本占位符 2"/>
          <p:cNvSpPr>
            <a:spLocks noGrp="1"/>
          </p:cNvSpPr>
          <p:nvPr>
            <p:ph type="body" sz="quarter" idx="12"/>
          </p:nvPr>
        </p:nvSpPr>
        <p:spPr>
          <a:xfrm>
            <a:off x="1323975" y="278765"/>
            <a:ext cx="5455285" cy="496570"/>
          </a:xfrm>
        </p:spPr>
        <p:txBody>
          <a:bodyPr/>
          <a:lstStyle/>
          <a:p>
            <a:r>
              <a:rPr lang="zh-CN" altLang="en-US" dirty="0">
                <a:sym typeface="+mn-ea"/>
              </a:rPr>
              <a:t>模型建立与理论分析</a:t>
            </a:r>
            <a:endParaRPr lang="zh-CN" altLang="en-US" dirty="0"/>
          </a:p>
          <a:p>
            <a:endParaRPr lang="zh-CN" altLang="en-US" dirty="0"/>
          </a:p>
        </p:txBody>
      </p:sp>
      <p:sp>
        <p:nvSpPr>
          <p:cNvPr id="5" name="文本占位符 1"/>
          <p:cNvSpPr>
            <a:spLocks noGrp="1"/>
          </p:cNvSpPr>
          <p:nvPr/>
        </p:nvSpPr>
        <p:spPr>
          <a:xfrm>
            <a:off x="459944" y="278936"/>
            <a:ext cx="864096" cy="1008063"/>
          </a:xfrm>
          <a:prstGeom prst="rect">
            <a:avLst/>
          </a:prstGeom>
        </p:spPr>
        <p:txBody>
          <a:bodyPr/>
          <a:lstStyle>
            <a:lvl1pPr marL="0" indent="0" algn="dist" defTabSz="914400" rtl="0" eaLnBrk="1" latinLnBrk="0" hangingPunct="1">
              <a:lnSpc>
                <a:spcPct val="90000"/>
              </a:lnSpc>
              <a:spcBef>
                <a:spcPts val="1000"/>
              </a:spcBef>
              <a:buFont typeface="Arial" panose="020B0604020202020204" pitchFamily="34" charset="0"/>
              <a:buNone/>
              <a:defRPr sz="4800" b="1" kern="1200">
                <a:solidFill>
                  <a:schemeClr val="bg1"/>
                </a:solidFill>
                <a:latin typeface="华文细黑" panose="02010600040101010101" pitchFamily="2" charset="-122"/>
                <a:ea typeface="华文细黑" panose="02010600040101010101" pitchFamily="2"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02</a:t>
            </a:r>
            <a:endParaRPr lang="zh-CN" altLang="en-US" dirty="0"/>
          </a:p>
        </p:txBody>
      </p:sp>
      <p:sp>
        <p:nvSpPr>
          <p:cNvPr id="6" name="文本占位符 2"/>
          <p:cNvSpPr>
            <a:spLocks noGrp="1"/>
          </p:cNvSpPr>
          <p:nvPr/>
        </p:nvSpPr>
        <p:spPr>
          <a:xfrm>
            <a:off x="1343660" y="278765"/>
            <a:ext cx="5484495" cy="4965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000" kern="1200" baseline="0">
                <a:solidFill>
                  <a:schemeClr val="bg1"/>
                </a:solidFill>
                <a:latin typeface="微软雅黑" panose="020B0503020204020204" pitchFamily="34" charset="-122"/>
                <a:ea typeface="微软雅黑"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zh-CN" altLang="en-US" dirty="0"/>
          </a:p>
        </p:txBody>
      </p:sp>
      <p:pic>
        <p:nvPicPr>
          <p:cNvPr id="2" name="图片 1"/>
          <p:cNvPicPr>
            <a:picLocks noChangeAspect="1"/>
          </p:cNvPicPr>
          <p:nvPr/>
        </p:nvPicPr>
        <p:blipFill>
          <a:blip r:embed="rId1"/>
          <a:srcRect l="42392" t="33647" r="42952" b="33747"/>
          <a:stretch>
            <a:fillRect/>
          </a:stretch>
        </p:blipFill>
        <p:spPr>
          <a:xfrm>
            <a:off x="1242060" y="1130935"/>
            <a:ext cx="2553335" cy="3196590"/>
          </a:xfrm>
          <a:prstGeom prst="rect">
            <a:avLst/>
          </a:prstGeom>
        </p:spPr>
      </p:pic>
      <p:graphicFrame>
        <p:nvGraphicFramePr>
          <p:cNvPr id="1073742850" name="对象 1073742849"/>
          <p:cNvGraphicFramePr>
            <a:graphicFrameLocks noChangeAspect="1"/>
          </p:cNvGraphicFramePr>
          <p:nvPr/>
        </p:nvGraphicFramePr>
        <p:xfrm>
          <a:off x="1095375" y="4177030"/>
          <a:ext cx="3428365" cy="694055"/>
        </p:xfrm>
        <a:graphic>
          <a:graphicData uri="http://schemas.openxmlformats.org/presentationml/2006/ole">
            <mc:AlternateContent xmlns:mc="http://schemas.openxmlformats.org/markup-compatibility/2006">
              <mc:Choice xmlns:v="urn:schemas-microsoft-com:vml" Requires="v">
                <p:oleObj spid="_x0000_s3076" name="" r:id="rId2" imgW="1130300" imgH="228600" progId="Unknown">
                  <p:embed/>
                </p:oleObj>
              </mc:Choice>
              <mc:Fallback>
                <p:oleObj name="" r:id="rId2" imgW="1130300" imgH="228600" progId="Unknown">
                  <p:embed/>
                  <p:pic>
                    <p:nvPicPr>
                      <p:cNvPr id="0" name="图片 3075"/>
                      <p:cNvPicPr/>
                      <p:nvPr/>
                    </p:nvPicPr>
                    <p:blipFill>
                      <a:blip r:embed="rId3"/>
                      <a:stretch>
                        <a:fillRect/>
                      </a:stretch>
                    </p:blipFill>
                    <p:spPr>
                      <a:xfrm>
                        <a:off x="1095375" y="4177030"/>
                        <a:ext cx="3428365" cy="694055"/>
                      </a:xfrm>
                      <a:prstGeom prst="rect">
                        <a:avLst/>
                      </a:prstGeom>
                      <a:noFill/>
                      <a:ln w="38100">
                        <a:noFill/>
                        <a:miter/>
                      </a:ln>
                    </p:spPr>
                  </p:pic>
                </p:oleObj>
              </mc:Fallback>
            </mc:AlternateContent>
          </a:graphicData>
        </a:graphic>
      </p:graphicFrame>
      <p:pic>
        <p:nvPicPr>
          <p:cNvPr id="9" name="图片 8"/>
          <p:cNvPicPr>
            <a:picLocks noChangeAspect="1"/>
          </p:cNvPicPr>
          <p:nvPr/>
        </p:nvPicPr>
        <p:blipFill>
          <a:blip r:embed="rId4"/>
          <a:srcRect l="40804" t="33014" r="40686" b="34146"/>
          <a:stretch>
            <a:fillRect/>
          </a:stretch>
        </p:blipFill>
        <p:spPr>
          <a:xfrm>
            <a:off x="6556375" y="1165860"/>
            <a:ext cx="3393440" cy="3269615"/>
          </a:xfrm>
          <a:prstGeom prst="rect">
            <a:avLst/>
          </a:prstGeom>
        </p:spPr>
      </p:pic>
      <p:grpSp>
        <p:nvGrpSpPr>
          <p:cNvPr id="16" name="组合 15"/>
          <p:cNvGrpSpPr/>
          <p:nvPr/>
        </p:nvGrpSpPr>
        <p:grpSpPr>
          <a:xfrm>
            <a:off x="5934075" y="3891280"/>
            <a:ext cx="5086985" cy="1891030"/>
            <a:chOff x="9345" y="6128"/>
            <a:chExt cx="8011" cy="2978"/>
          </a:xfrm>
        </p:grpSpPr>
        <p:graphicFrame>
          <p:nvGraphicFramePr>
            <p:cNvPr id="1073742852" name="对象 1073742851"/>
            <p:cNvGraphicFramePr>
              <a:graphicFrameLocks noChangeAspect="1"/>
            </p:cNvGraphicFramePr>
            <p:nvPr/>
          </p:nvGraphicFramePr>
          <p:xfrm>
            <a:off x="9622" y="6128"/>
            <a:ext cx="7735" cy="1993"/>
          </p:xfrm>
          <a:graphic>
            <a:graphicData uri="http://schemas.openxmlformats.org/presentationml/2006/ole">
              <mc:AlternateContent xmlns:mc="http://schemas.openxmlformats.org/markup-compatibility/2006">
                <mc:Choice xmlns:v="urn:schemas-microsoft-com:vml" Requires="v">
                  <p:oleObj spid="_x0000_s10" name="" r:id="rId5" imgW="1828800" imgH="469900" progId="Unknown">
                    <p:embed/>
                  </p:oleObj>
                </mc:Choice>
                <mc:Fallback>
                  <p:oleObj name="" r:id="rId5" imgW="1828800" imgH="469900" progId="Unknown">
                    <p:embed/>
                    <p:pic>
                      <p:nvPicPr>
                        <p:cNvPr id="0" name="图片 3075"/>
                        <p:cNvPicPr/>
                        <p:nvPr/>
                      </p:nvPicPr>
                      <p:blipFill>
                        <a:blip r:embed="rId6"/>
                        <a:stretch>
                          <a:fillRect/>
                        </a:stretch>
                      </p:blipFill>
                      <p:spPr>
                        <a:xfrm>
                          <a:off x="9622" y="6128"/>
                          <a:ext cx="7735" cy="1993"/>
                        </a:xfrm>
                        <a:prstGeom prst="rect">
                          <a:avLst/>
                        </a:prstGeom>
                        <a:noFill/>
                        <a:ln w="38100">
                          <a:noFill/>
                          <a:miter/>
                        </a:ln>
                      </p:spPr>
                    </p:pic>
                  </p:oleObj>
                </mc:Fallback>
              </mc:AlternateContent>
            </a:graphicData>
          </a:graphic>
        </p:graphicFrame>
        <p:graphicFrame>
          <p:nvGraphicFramePr>
            <p:cNvPr id="1073742853" name="对象 1073742852"/>
            <p:cNvGraphicFramePr>
              <a:graphicFrameLocks noChangeAspect="1"/>
            </p:cNvGraphicFramePr>
            <p:nvPr/>
          </p:nvGraphicFramePr>
          <p:xfrm>
            <a:off x="9622" y="7922"/>
            <a:ext cx="4639" cy="1185"/>
          </p:xfrm>
          <a:graphic>
            <a:graphicData uri="http://schemas.openxmlformats.org/presentationml/2006/ole">
              <mc:AlternateContent xmlns:mc="http://schemas.openxmlformats.org/markup-compatibility/2006">
                <mc:Choice xmlns:v="urn:schemas-microsoft-com:vml" Requires="v">
                  <p:oleObj spid="_x0000_s11" name="" r:id="rId7" imgW="1002665" imgH="254000" progId="Unknown">
                    <p:embed/>
                  </p:oleObj>
                </mc:Choice>
                <mc:Fallback>
                  <p:oleObj name="" r:id="rId7" imgW="1002665" imgH="254000" progId="Unknown">
                    <p:embed/>
                    <p:pic>
                      <p:nvPicPr>
                        <p:cNvPr id="0" name="图片 4"/>
                        <p:cNvPicPr/>
                        <p:nvPr/>
                      </p:nvPicPr>
                      <p:blipFill>
                        <a:blip r:embed="rId8"/>
                        <a:stretch>
                          <a:fillRect/>
                        </a:stretch>
                      </p:blipFill>
                      <p:spPr>
                        <a:xfrm>
                          <a:off x="9622" y="7922"/>
                          <a:ext cx="4639" cy="1185"/>
                        </a:xfrm>
                        <a:prstGeom prst="rect">
                          <a:avLst/>
                        </a:prstGeom>
                        <a:noFill/>
                        <a:ln w="38100">
                          <a:noFill/>
                          <a:miter/>
                        </a:ln>
                      </p:spPr>
                    </p:pic>
                  </p:oleObj>
                </mc:Fallback>
              </mc:AlternateContent>
            </a:graphicData>
          </a:graphic>
        </p:graphicFrame>
        <p:sp>
          <p:nvSpPr>
            <p:cNvPr id="2050" name=" 2050"/>
            <p:cNvSpPr/>
            <p:nvPr/>
          </p:nvSpPr>
          <p:spPr bwMode="auto">
            <a:xfrm flipH="1">
              <a:off x="9345" y="6815"/>
              <a:ext cx="120" cy="1979"/>
            </a:xfrm>
            <a:custGeom>
              <a:avLst/>
              <a:gdLst>
                <a:gd name="T0" fmla="*/ 2147483646 w 41"/>
                <a:gd name="T1" fmla="*/ 2147483646 h 281"/>
                <a:gd name="T2" fmla="*/ 2147483646 w 41"/>
                <a:gd name="T3" fmla="*/ 2147483646 h 281"/>
                <a:gd name="T4" fmla="*/ 0 w 41"/>
                <a:gd name="T5" fmla="*/ 0 h 281"/>
                <a:gd name="T6" fmla="*/ 2147483646 w 41"/>
                <a:gd name="T7" fmla="*/ 2147483646 h 281"/>
                <a:gd name="T8" fmla="*/ 2147483646 w 41"/>
                <a:gd name="T9" fmla="*/ 2147483646 h 281"/>
                <a:gd name="T10" fmla="*/ 2147483646 w 41"/>
                <a:gd name="T11" fmla="*/ 2147483646 h 281"/>
                <a:gd name="T12" fmla="*/ 2147483646 w 41"/>
                <a:gd name="T13" fmla="*/ 2147483646 h 281"/>
                <a:gd name="T14" fmla="*/ 2147483646 w 41"/>
                <a:gd name="T15" fmla="*/ 2147483646 h 281"/>
                <a:gd name="T16" fmla="*/ 2147483646 w 41"/>
                <a:gd name="T17" fmla="*/ 2147483646 h 281"/>
                <a:gd name="T18" fmla="*/ 2147483646 w 41"/>
                <a:gd name="T19" fmla="*/ 2147483646 h 281"/>
                <a:gd name="T20" fmla="*/ 2147483646 w 41"/>
                <a:gd name="T21" fmla="*/ 2147483646 h 281"/>
                <a:gd name="T22" fmla="*/ 2147483646 w 41"/>
                <a:gd name="T23" fmla="*/ 2147483646 h 281"/>
                <a:gd name="T24" fmla="*/ 2147483646 w 41"/>
                <a:gd name="T25" fmla="*/ 2147483646 h 281"/>
                <a:gd name="T26" fmla="*/ 0 w 41"/>
                <a:gd name="T27" fmla="*/ 2147483646 h 281"/>
                <a:gd name="T28" fmla="*/ 2147483646 w 41"/>
                <a:gd name="T29" fmla="*/ 2147483646 h 281"/>
                <a:gd name="T30" fmla="*/ 2147483646 w 41"/>
                <a:gd name="T31" fmla="*/ 2147483646 h 281"/>
                <a:gd name="T32" fmla="*/ 2147483646 w 41"/>
                <a:gd name="T33" fmla="*/ 2147483646 h 281"/>
                <a:gd name="T34" fmla="*/ 2147483646 w 41"/>
                <a:gd name="T35" fmla="*/ 2147483646 h 281"/>
                <a:gd name="T36" fmla="*/ 2147483646 w 41"/>
                <a:gd name="T37" fmla="*/ 2147483646 h 281"/>
                <a:gd name="T38" fmla="*/ 2147483646 w 41"/>
                <a:gd name="T39" fmla="*/ 2147483646 h 281"/>
                <a:gd name="T40" fmla="*/ 2147483646 w 41"/>
                <a:gd name="T41" fmla="*/ 2147483646 h 281"/>
                <a:gd name="T42" fmla="*/ 2147483646 w 41"/>
                <a:gd name="T43" fmla="*/ 2147483646 h 2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1" h="281">
                  <a:moveTo>
                    <a:pt x="15" y="41"/>
                  </a:moveTo>
                  <a:cubicBezTo>
                    <a:pt x="15" y="29"/>
                    <a:pt x="13" y="19"/>
                    <a:pt x="11" y="13"/>
                  </a:cubicBezTo>
                  <a:cubicBezTo>
                    <a:pt x="9" y="7"/>
                    <a:pt x="5" y="2"/>
                    <a:pt x="0" y="0"/>
                  </a:cubicBezTo>
                  <a:cubicBezTo>
                    <a:pt x="10" y="0"/>
                    <a:pt x="17" y="3"/>
                    <a:pt x="21" y="9"/>
                  </a:cubicBezTo>
                  <a:cubicBezTo>
                    <a:pt x="25" y="14"/>
                    <a:pt x="27" y="27"/>
                    <a:pt x="27" y="45"/>
                  </a:cubicBezTo>
                  <a:cubicBezTo>
                    <a:pt x="27" y="103"/>
                    <a:pt x="27" y="103"/>
                    <a:pt x="27" y="103"/>
                  </a:cubicBezTo>
                  <a:cubicBezTo>
                    <a:pt x="27" y="114"/>
                    <a:pt x="28" y="122"/>
                    <a:pt x="30" y="128"/>
                  </a:cubicBezTo>
                  <a:cubicBezTo>
                    <a:pt x="32" y="134"/>
                    <a:pt x="35" y="138"/>
                    <a:pt x="41" y="141"/>
                  </a:cubicBezTo>
                  <a:cubicBezTo>
                    <a:pt x="35" y="143"/>
                    <a:pt x="31" y="147"/>
                    <a:pt x="30" y="153"/>
                  </a:cubicBezTo>
                  <a:cubicBezTo>
                    <a:pt x="28" y="158"/>
                    <a:pt x="27" y="167"/>
                    <a:pt x="27" y="179"/>
                  </a:cubicBezTo>
                  <a:cubicBezTo>
                    <a:pt x="27" y="232"/>
                    <a:pt x="27" y="232"/>
                    <a:pt x="27" y="232"/>
                  </a:cubicBezTo>
                  <a:cubicBezTo>
                    <a:pt x="27" y="245"/>
                    <a:pt x="26" y="255"/>
                    <a:pt x="25" y="262"/>
                  </a:cubicBezTo>
                  <a:cubicBezTo>
                    <a:pt x="23" y="269"/>
                    <a:pt x="20" y="274"/>
                    <a:pt x="16" y="277"/>
                  </a:cubicBezTo>
                  <a:cubicBezTo>
                    <a:pt x="12" y="279"/>
                    <a:pt x="7" y="281"/>
                    <a:pt x="0" y="281"/>
                  </a:cubicBezTo>
                  <a:cubicBezTo>
                    <a:pt x="5" y="279"/>
                    <a:pt x="9" y="274"/>
                    <a:pt x="11" y="268"/>
                  </a:cubicBezTo>
                  <a:cubicBezTo>
                    <a:pt x="13" y="261"/>
                    <a:pt x="15" y="252"/>
                    <a:pt x="15" y="240"/>
                  </a:cubicBezTo>
                  <a:cubicBezTo>
                    <a:pt x="15" y="186"/>
                    <a:pt x="15" y="186"/>
                    <a:pt x="15" y="186"/>
                  </a:cubicBezTo>
                  <a:cubicBezTo>
                    <a:pt x="15" y="172"/>
                    <a:pt x="15" y="162"/>
                    <a:pt x="17" y="155"/>
                  </a:cubicBezTo>
                  <a:cubicBezTo>
                    <a:pt x="19" y="148"/>
                    <a:pt x="23" y="144"/>
                    <a:pt x="29" y="141"/>
                  </a:cubicBezTo>
                  <a:cubicBezTo>
                    <a:pt x="23" y="138"/>
                    <a:pt x="19" y="133"/>
                    <a:pt x="17" y="127"/>
                  </a:cubicBezTo>
                  <a:cubicBezTo>
                    <a:pt x="15" y="121"/>
                    <a:pt x="15" y="111"/>
                    <a:pt x="15" y="98"/>
                  </a:cubicBezTo>
                  <a:lnTo>
                    <a:pt x="15" y="41"/>
                  </a:lnTo>
                  <a:close/>
                </a:path>
              </a:pathLst>
            </a:custGeom>
            <a:extLst>
              <a:ext uri="{91240B29-F687-4F45-9708-019B960494DF}">
                <a14:hiddenLine xmlns:a14="http://schemas.microsoft.com/office/drawing/2010/main" w="9525">
                  <a:solidFill>
                    <a:srgbClr val="000000"/>
                  </a:solidFill>
                  <a:round/>
                </a14:hiddenLine>
              </a:ext>
            </a:extLst>
          </p:spPr>
          <p:style>
            <a:lnRef idx="2">
              <a:schemeClr val="dk1">
                <a:shade val="50000"/>
              </a:schemeClr>
            </a:lnRef>
            <a:fillRef idx="1">
              <a:schemeClr val="dk1"/>
            </a:fillRef>
            <a:effectRef idx="0">
              <a:schemeClr val="dk1"/>
            </a:effectRef>
            <a:fontRef idx="minor">
              <a:schemeClr val="lt1"/>
            </a:fontRef>
          </p:style>
          <p:txBody>
            <a:bodyPr anchor="ctr"/>
            <a:p>
              <a:endParaRPr lang="zh-CN" altLang="en-US"/>
            </a:p>
          </p:txBody>
        </p:sp>
      </p:grpSp>
      <p:grpSp>
        <p:nvGrpSpPr>
          <p:cNvPr id="13" name="组合 12"/>
          <p:cNvGrpSpPr/>
          <p:nvPr/>
        </p:nvGrpSpPr>
        <p:grpSpPr>
          <a:xfrm>
            <a:off x="5716905" y="5854065"/>
            <a:ext cx="4370705" cy="727710"/>
            <a:chOff x="7376" y="9280"/>
            <a:chExt cx="6883" cy="1146"/>
          </a:xfrm>
        </p:grpSpPr>
        <p:graphicFrame>
          <p:nvGraphicFramePr>
            <p:cNvPr id="1073742856" name="对象 1073742855"/>
            <p:cNvGraphicFramePr>
              <a:graphicFrameLocks noChangeAspect="1"/>
            </p:cNvGraphicFramePr>
            <p:nvPr/>
          </p:nvGraphicFramePr>
          <p:xfrm>
            <a:off x="9465" y="9280"/>
            <a:ext cx="4795" cy="1146"/>
          </p:xfrm>
          <a:graphic>
            <a:graphicData uri="http://schemas.openxmlformats.org/presentationml/2006/ole">
              <mc:AlternateContent xmlns:mc="http://schemas.openxmlformats.org/markup-compatibility/2006">
                <mc:Choice xmlns:v="urn:schemas-microsoft-com:vml" Requires="v">
                  <p:oleObj spid="_x0000_s12" name="" r:id="rId9" imgW="951865" imgH="228600" progId="Unknown">
                    <p:embed/>
                  </p:oleObj>
                </mc:Choice>
                <mc:Fallback>
                  <p:oleObj name="" r:id="rId9" imgW="951865" imgH="228600" progId="Unknown">
                    <p:embed/>
                    <p:pic>
                      <p:nvPicPr>
                        <p:cNvPr id="0" name="图片 3"/>
                        <p:cNvPicPr/>
                        <p:nvPr/>
                      </p:nvPicPr>
                      <p:blipFill>
                        <a:blip r:embed="rId10"/>
                        <a:stretch>
                          <a:fillRect/>
                        </a:stretch>
                      </p:blipFill>
                      <p:spPr>
                        <a:xfrm>
                          <a:off x="9465" y="9280"/>
                          <a:ext cx="4795" cy="1146"/>
                        </a:xfrm>
                        <a:prstGeom prst="rect">
                          <a:avLst/>
                        </a:prstGeom>
                        <a:noFill/>
                        <a:ln w="38100">
                          <a:noFill/>
                          <a:miter/>
                        </a:ln>
                      </p:spPr>
                    </p:pic>
                  </p:oleObj>
                </mc:Fallback>
              </mc:AlternateContent>
            </a:graphicData>
          </a:graphic>
        </p:graphicFrame>
        <p:sp>
          <p:nvSpPr>
            <p:cNvPr id="141" name=" 141"/>
            <p:cNvSpPr/>
            <p:nvPr/>
          </p:nvSpPr>
          <p:spPr>
            <a:xfrm>
              <a:off x="7376" y="9705"/>
              <a:ext cx="1969" cy="295"/>
            </a:xfrm>
            <a:custGeom>
              <a:avLst/>
              <a:gdLst>
                <a:gd name="connsiteX0" fmla="*/ 4710315 w 7544313"/>
                <a:gd name="connsiteY0" fmla="*/ 0 h 5784389"/>
                <a:gd name="connsiteX1" fmla="*/ 5164538 w 7544313"/>
                <a:gd name="connsiteY1" fmla="*/ 188144 h 5784389"/>
                <a:gd name="connsiteX2" fmla="*/ 7343753 w 7544313"/>
                <a:gd name="connsiteY2" fmla="*/ 2367358 h 5784389"/>
                <a:gd name="connsiteX3" fmla="*/ 7428050 w 7544313"/>
                <a:gd name="connsiteY3" fmla="*/ 2469120 h 5784389"/>
                <a:gd name="connsiteX4" fmla="*/ 7438311 w 7544313"/>
                <a:gd name="connsiteY4" fmla="*/ 2487626 h 5784389"/>
                <a:gd name="connsiteX5" fmla="*/ 7479289 w 7544313"/>
                <a:gd name="connsiteY5" fmla="*/ 2563973 h 5784389"/>
                <a:gd name="connsiteX6" fmla="*/ 7544313 w 7544313"/>
                <a:gd name="connsiteY6" fmla="*/ 2891210 h 5784389"/>
                <a:gd name="connsiteX7" fmla="*/ 7479289 w 7544313"/>
                <a:gd name="connsiteY7" fmla="*/ 3218447 h 5784389"/>
                <a:gd name="connsiteX8" fmla="*/ 7454433 w 7544313"/>
                <a:gd name="connsiteY8" fmla="*/ 3276193 h 5784389"/>
                <a:gd name="connsiteX9" fmla="*/ 7421357 w 7544313"/>
                <a:gd name="connsiteY9" fmla="*/ 3318247 h 5784389"/>
                <a:gd name="connsiteX10" fmla="*/ 7325947 w 7544313"/>
                <a:gd name="connsiteY10" fmla="*/ 3417030 h 5784389"/>
                <a:gd name="connsiteX11" fmla="*/ 5146732 w 7544313"/>
                <a:gd name="connsiteY11" fmla="*/ 5596244 h 5784389"/>
                <a:gd name="connsiteX12" fmla="*/ 4238287 w 7544313"/>
                <a:gd name="connsiteY12" fmla="*/ 5596244 h 5784389"/>
                <a:gd name="connsiteX13" fmla="*/ 4238287 w 7544313"/>
                <a:gd name="connsiteY13" fmla="*/ 4687801 h 5784389"/>
                <a:gd name="connsiteX14" fmla="*/ 5378425 w 7544313"/>
                <a:gd name="connsiteY14" fmla="*/ 3547663 h 5784389"/>
                <a:gd name="connsiteX15" fmla="*/ 642367 w 7544313"/>
                <a:gd name="connsiteY15" fmla="*/ 3547663 h 5784389"/>
                <a:gd name="connsiteX16" fmla="*/ 0 w 7544313"/>
                <a:gd name="connsiteY16" fmla="*/ 2905296 h 5784389"/>
                <a:gd name="connsiteX17" fmla="*/ 642367 w 7544313"/>
                <a:gd name="connsiteY17" fmla="*/ 2262930 h 5784389"/>
                <a:gd name="connsiteX18" fmla="*/ 5422435 w 7544313"/>
                <a:gd name="connsiteY18" fmla="*/ 2262930 h 5784389"/>
                <a:gd name="connsiteX19" fmla="*/ 4256093 w 7544313"/>
                <a:gd name="connsiteY19" fmla="*/ 1096587 h 5784389"/>
                <a:gd name="connsiteX20" fmla="*/ 4256093 w 7544313"/>
                <a:gd name="connsiteY20" fmla="*/ 188144 h 5784389"/>
                <a:gd name="connsiteX21" fmla="*/ 4710315 w 7544313"/>
                <a:gd name="connsiteY21" fmla="*/ 0 h 5784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44313" h="5784389">
                  <a:moveTo>
                    <a:pt x="4710315" y="0"/>
                  </a:moveTo>
                  <a:cubicBezTo>
                    <a:pt x="4874713" y="0"/>
                    <a:pt x="5039107" y="62713"/>
                    <a:pt x="5164538" y="188144"/>
                  </a:cubicBezTo>
                  <a:lnTo>
                    <a:pt x="7343753" y="2367358"/>
                  </a:lnTo>
                  <a:cubicBezTo>
                    <a:pt x="7375110" y="2398716"/>
                    <a:pt x="7403341" y="2432905"/>
                    <a:pt x="7428050" y="2469120"/>
                  </a:cubicBezTo>
                  <a:lnTo>
                    <a:pt x="7438311" y="2487626"/>
                  </a:lnTo>
                  <a:lnTo>
                    <a:pt x="7479289" y="2563973"/>
                  </a:lnTo>
                  <a:cubicBezTo>
                    <a:pt x="7520342" y="2657385"/>
                    <a:pt x="7544313" y="2769994"/>
                    <a:pt x="7544313" y="2891210"/>
                  </a:cubicBezTo>
                  <a:cubicBezTo>
                    <a:pt x="7544313" y="3012426"/>
                    <a:pt x="7520342" y="3125035"/>
                    <a:pt x="7479289" y="3218447"/>
                  </a:cubicBezTo>
                  <a:lnTo>
                    <a:pt x="7454433" y="3276193"/>
                  </a:lnTo>
                  <a:lnTo>
                    <a:pt x="7421357" y="3318247"/>
                  </a:lnTo>
                  <a:cubicBezTo>
                    <a:pt x="7391886" y="3351882"/>
                    <a:pt x="7357304" y="3385674"/>
                    <a:pt x="7325947" y="3417030"/>
                  </a:cubicBezTo>
                  <a:lnTo>
                    <a:pt x="5146732" y="5596244"/>
                  </a:lnTo>
                  <a:cubicBezTo>
                    <a:pt x="4895873" y="5847104"/>
                    <a:pt x="4489147" y="5847104"/>
                    <a:pt x="4238287" y="5596244"/>
                  </a:cubicBezTo>
                  <a:cubicBezTo>
                    <a:pt x="3987430" y="5345384"/>
                    <a:pt x="3987430" y="4938661"/>
                    <a:pt x="4238287" y="4687801"/>
                  </a:cubicBezTo>
                  <a:lnTo>
                    <a:pt x="5378425" y="3547663"/>
                  </a:lnTo>
                  <a:lnTo>
                    <a:pt x="642367" y="3547663"/>
                  </a:lnTo>
                  <a:cubicBezTo>
                    <a:pt x="287598" y="3547663"/>
                    <a:pt x="0" y="3260065"/>
                    <a:pt x="0" y="2905296"/>
                  </a:cubicBezTo>
                  <a:cubicBezTo>
                    <a:pt x="0" y="2550527"/>
                    <a:pt x="287598" y="2262930"/>
                    <a:pt x="642367" y="2262930"/>
                  </a:cubicBezTo>
                  <a:lnTo>
                    <a:pt x="5422435" y="2262930"/>
                  </a:lnTo>
                  <a:lnTo>
                    <a:pt x="4256093" y="1096587"/>
                  </a:lnTo>
                  <a:cubicBezTo>
                    <a:pt x="4005235" y="845727"/>
                    <a:pt x="4005235" y="439004"/>
                    <a:pt x="4256093" y="188144"/>
                  </a:cubicBezTo>
                  <a:cubicBezTo>
                    <a:pt x="4381524" y="62713"/>
                    <a:pt x="4545918" y="0"/>
                    <a:pt x="4710315" y="0"/>
                  </a:cubicBezTo>
                  <a:close/>
                </a:path>
              </a:pathLst>
            </a:custGeom>
          </p:spPr>
          <p:style>
            <a:lnRef idx="2">
              <a:schemeClr val="dk1">
                <a:shade val="50000"/>
              </a:schemeClr>
            </a:lnRef>
            <a:fillRef idx="1">
              <a:schemeClr val="dk1"/>
            </a:fillRef>
            <a:effectRef idx="0">
              <a:schemeClr val="dk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grpSp>
      <p:sp>
        <p:nvSpPr>
          <p:cNvPr id="14" name="文本框 13"/>
          <p:cNvSpPr txBox="1"/>
          <p:nvPr/>
        </p:nvSpPr>
        <p:spPr>
          <a:xfrm>
            <a:off x="395605" y="1901825"/>
            <a:ext cx="637540" cy="1568450"/>
          </a:xfrm>
          <a:prstGeom prst="rect">
            <a:avLst/>
          </a:prstGeom>
          <a:noFill/>
        </p:spPr>
        <p:txBody>
          <a:bodyPr wrap="square" rtlCol="0">
            <a:spAutoFit/>
          </a:bodyPr>
          <a:p>
            <a:r>
              <a:rPr lang="zh-CN" altLang="en-US" sz="2400" b="1"/>
              <a:t>第一阶段</a:t>
            </a:r>
            <a:endParaRPr lang="zh-CN" altLang="en-US" sz="2400" b="1"/>
          </a:p>
        </p:txBody>
      </p:sp>
      <p:sp>
        <p:nvSpPr>
          <p:cNvPr id="15" name="文本框 14"/>
          <p:cNvSpPr txBox="1"/>
          <p:nvPr/>
        </p:nvSpPr>
        <p:spPr>
          <a:xfrm>
            <a:off x="5716905" y="1901825"/>
            <a:ext cx="393065" cy="1568450"/>
          </a:xfrm>
          <a:prstGeom prst="rect">
            <a:avLst/>
          </a:prstGeom>
          <a:noFill/>
        </p:spPr>
        <p:txBody>
          <a:bodyPr wrap="square" rtlCol="0" anchor="t">
            <a:spAutoFit/>
          </a:bodyPr>
          <a:p>
            <a:r>
              <a:rPr lang="zh-CN" altLang="en-US" sz="2400" b="1">
                <a:sym typeface="+mn-ea"/>
              </a:rPr>
              <a:t>第二阶段</a:t>
            </a:r>
            <a:endParaRPr lang="zh-CN" altLang="en-US" sz="2400" b="1">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73742850"/>
                                        </p:tgtEl>
                                        <p:attrNameLst>
                                          <p:attrName>style.visibility</p:attrName>
                                        </p:attrNameLst>
                                      </p:cBhvr>
                                      <p:to>
                                        <p:strVal val="visible"/>
                                      </p:to>
                                    </p:set>
                                    <p:anim calcmode="lin" valueType="num">
                                      <p:cBhvr additive="base">
                                        <p:cTn id="7" dur="500" fill="hold"/>
                                        <p:tgtEl>
                                          <p:spTgt spid="1073742850"/>
                                        </p:tgtEl>
                                        <p:attrNameLst>
                                          <p:attrName>ppt_x</p:attrName>
                                        </p:attrNameLst>
                                      </p:cBhvr>
                                      <p:tavLst>
                                        <p:tav tm="0">
                                          <p:val>
                                            <p:strVal val="#ppt_x"/>
                                          </p:val>
                                        </p:tav>
                                        <p:tav tm="100000">
                                          <p:val>
                                            <p:strVal val="#ppt_x"/>
                                          </p:val>
                                        </p:tav>
                                      </p:tavLst>
                                    </p:anim>
                                    <p:anim calcmode="lin" valueType="num">
                                      <p:cBhvr additive="base">
                                        <p:cTn id="8" dur="500" fill="hold"/>
                                        <p:tgtEl>
                                          <p:spTgt spid="10737428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linds(horizont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linds(horizont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Office 主题">
  <a:themeElements>
    <a:clrScheme name="蓝色暖调">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论文答辩主题字体">
      <a:majorFont>
        <a:latin typeface="华文细黑"/>
        <a:ea typeface="微软雅黑"/>
        <a:cs typeface=""/>
      </a:majorFont>
      <a:minorFont>
        <a:latin typeface="华文细黑"/>
        <a:ea typeface="华文细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A000120150327A04KPBG</Template>
  <TotalTime>0</TotalTime>
  <Words>2174</Words>
  <Application>WPS 演示</Application>
  <PresentationFormat>宽屏</PresentationFormat>
  <Paragraphs>334</Paragraphs>
  <Slides>30</Slides>
  <Notes>0</Notes>
  <HiddenSlides>0</HiddenSlides>
  <MMClips>0</MMClips>
  <ScaleCrop>false</ScaleCrop>
  <HeadingPairs>
    <vt:vector size="8" baseType="variant">
      <vt:variant>
        <vt:lpstr>已用的字体</vt:lpstr>
      </vt:variant>
      <vt:variant>
        <vt:i4>7</vt:i4>
      </vt:variant>
      <vt:variant>
        <vt:lpstr>主题</vt:lpstr>
      </vt:variant>
      <vt:variant>
        <vt:i4>1</vt:i4>
      </vt:variant>
      <vt:variant>
        <vt:lpstr>嵌入 OLE 服务器</vt:lpstr>
      </vt:variant>
      <vt:variant>
        <vt:i4>13</vt:i4>
      </vt:variant>
      <vt:variant>
        <vt:lpstr>幻灯片标题</vt:lpstr>
      </vt:variant>
      <vt:variant>
        <vt:i4>30</vt:i4>
      </vt:variant>
    </vt:vector>
  </HeadingPairs>
  <TitlesOfParts>
    <vt:vector size="51" baseType="lpstr">
      <vt:lpstr>Arial</vt:lpstr>
      <vt:lpstr>宋体</vt:lpstr>
      <vt:lpstr>Wingdings</vt:lpstr>
      <vt:lpstr>Calibri</vt:lpstr>
      <vt:lpstr>微软雅黑</vt:lpstr>
      <vt:lpstr>华文细黑</vt:lpstr>
      <vt:lpstr>Arial Unicode MS</vt:lpstr>
      <vt:lpstr>Office 主题</vt:lpstr>
      <vt:lpstr>Unknown</vt:lpstr>
      <vt:lpstr>Paint.Picture</vt:lpstr>
      <vt:lpstr>Paint.Picture</vt:lpstr>
      <vt:lpstr>Paint.Picture</vt:lpstr>
      <vt:lpstr>Paint.Picture</vt:lpstr>
      <vt:lpstr>Unknown</vt:lpstr>
      <vt:lpstr>Unknown</vt:lpstr>
      <vt:lpstr>Unknown</vt:lpstr>
      <vt:lpstr>Unknown</vt:lpstr>
      <vt:lpstr>Unknown</vt:lpstr>
      <vt:lpstr>Unknown</vt:lpstr>
      <vt:lpstr>Unknown</vt:lpstr>
      <vt:lpstr>Unknown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@小川PPT</dc:creator>
  <cp:lastModifiedBy>qzuser</cp:lastModifiedBy>
  <cp:revision>364</cp:revision>
  <dcterms:created xsi:type="dcterms:W3CDTF">2015-05-14T07:52:00Z</dcterms:created>
  <dcterms:modified xsi:type="dcterms:W3CDTF">2018-09-26T14:30:03Z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2052-10.1.0.7469</vt:lpwstr>
  </property>
</Properties>
</file>